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Roboto Thin"/>
      <p:regular r:id="rId60"/>
      <p:bold r:id="rId61"/>
      <p:italic r:id="rId62"/>
      <p:boldItalic r:id="rId63"/>
    </p:embeddedFont>
    <p:embeddedFont>
      <p:font typeface="Roboto"/>
      <p:regular r:id="rId64"/>
      <p:bold r:id="rId65"/>
      <p:italic r:id="rId66"/>
      <p:boldItalic r:id="rId67"/>
    </p:embeddedFont>
    <p:embeddedFont>
      <p:font typeface="Roboto Medium"/>
      <p:regular r:id="rId68"/>
      <p:bold r:id="rId69"/>
      <p:italic r:id="rId70"/>
      <p:boldItalic r:id="rId71"/>
    </p:embeddedFont>
    <p:embeddedFont>
      <p:font typeface="Montserrat Black"/>
      <p:bold r:id="rId72"/>
      <p:boldItalic r:id="rId73"/>
    </p:embeddedFont>
    <p:embeddedFont>
      <p:font typeface="Roboto Condensed"/>
      <p:regular r:id="rId74"/>
      <p:bold r:id="rId75"/>
      <p:italic r:id="rId76"/>
      <p:boldItalic r:id="rId77"/>
    </p:embeddedFont>
    <p:embeddedFont>
      <p:font typeface="Bodoni"/>
      <p:regular r:id="rId78"/>
      <p:bold r:id="rId79"/>
      <p:italic r:id="rId80"/>
      <p:boldItalic r:id="rId81"/>
    </p:embeddedFont>
    <p:embeddedFont>
      <p:font typeface="Roboto Condensed Light"/>
      <p:regular r:id="rId82"/>
      <p:bold r:id="rId83"/>
      <p:italic r:id="rId84"/>
      <p:boldItalic r:id="rId85"/>
    </p:embeddedFont>
    <p:embeddedFont>
      <p:font typeface="Roboto Light"/>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2212">
          <p15:clr>
            <a:srgbClr val="9AA0A6"/>
          </p15:clr>
        </p15:guide>
        <p15:guide id="3" orient="horz" pos="587">
          <p15:clr>
            <a:srgbClr val="9AA0A6"/>
          </p15:clr>
        </p15:guide>
        <p15:guide id="4" pos="3685">
          <p15:clr>
            <a:srgbClr val="9AA0A6"/>
          </p15:clr>
        </p15:guide>
        <p15:guide id="5" pos="1077">
          <p15:clr>
            <a:srgbClr val="9AA0A6"/>
          </p15:clr>
        </p15:guide>
        <p15:guide id="6">
          <p15:clr>
            <a:srgbClr val="9AA0A6"/>
          </p15:clr>
        </p15:guide>
        <p15:guide id="7" orient="horz" pos="737">
          <p15:clr>
            <a:srgbClr val="9AA0A6"/>
          </p15:clr>
        </p15:guide>
        <p15:guide id="8" orient="horz" pos="989">
          <p15:clr>
            <a:srgbClr val="9AA0A6"/>
          </p15:clr>
        </p15:guide>
        <p15:guide id="9" orient="horz" pos="809">
          <p15:clr>
            <a:srgbClr val="9AA0A6"/>
          </p15:clr>
        </p15:guide>
        <p15:guide id="10" pos="112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760"/>
        <p:guide pos="2212"/>
        <p:guide pos="587" orient="horz"/>
        <p:guide pos="3685"/>
        <p:guide pos="1077"/>
        <p:guide/>
        <p:guide pos="737" orient="horz"/>
        <p:guide pos="989" orient="horz"/>
        <p:guide pos="809" orient="horz"/>
        <p:guide pos="112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CondensedLight-italic.fntdata"/><Relationship Id="rId83" Type="http://schemas.openxmlformats.org/officeDocument/2006/relationships/font" Target="fonts/RobotoCondensedLight-bold.fntdata"/><Relationship Id="rId42" Type="http://schemas.openxmlformats.org/officeDocument/2006/relationships/slide" Target="slides/slide37.xml"/><Relationship Id="rId86" Type="http://schemas.openxmlformats.org/officeDocument/2006/relationships/font" Target="fonts/RobotoLight-regular.fntdata"/><Relationship Id="rId41" Type="http://schemas.openxmlformats.org/officeDocument/2006/relationships/slide" Target="slides/slide36.xml"/><Relationship Id="rId85" Type="http://schemas.openxmlformats.org/officeDocument/2006/relationships/font" Target="fonts/RobotoCondensedLight-boldItalic.fntdata"/><Relationship Id="rId44" Type="http://schemas.openxmlformats.org/officeDocument/2006/relationships/slide" Target="slides/slide39.xml"/><Relationship Id="rId88" Type="http://schemas.openxmlformats.org/officeDocument/2006/relationships/font" Target="fonts/RobotoLight-italic.fntdata"/><Relationship Id="rId43" Type="http://schemas.openxmlformats.org/officeDocument/2006/relationships/slide" Target="slides/slide38.xml"/><Relationship Id="rId87" Type="http://schemas.openxmlformats.org/officeDocument/2006/relationships/font" Target="fonts/RobotoLight-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Light-boldItalic.fntdata"/><Relationship Id="rId80" Type="http://schemas.openxmlformats.org/officeDocument/2006/relationships/font" Target="fonts/Bodoni-italic.fntdata"/><Relationship Id="rId82" Type="http://schemas.openxmlformats.org/officeDocument/2006/relationships/font" Target="fonts/RobotoCondensedLight-regular.fntdata"/><Relationship Id="rId81" Type="http://schemas.openxmlformats.org/officeDocument/2006/relationships/font" Target="fonts/Bodon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Black-boldItalic.fntdata"/><Relationship Id="rId72" Type="http://schemas.openxmlformats.org/officeDocument/2006/relationships/font" Target="fonts/MontserratBlack-bold.fntdata"/><Relationship Id="rId31" Type="http://schemas.openxmlformats.org/officeDocument/2006/relationships/slide" Target="slides/slide26.xml"/><Relationship Id="rId75" Type="http://schemas.openxmlformats.org/officeDocument/2006/relationships/font" Target="fonts/RobotoCondensed-bold.fntdata"/><Relationship Id="rId30" Type="http://schemas.openxmlformats.org/officeDocument/2006/relationships/slide" Target="slides/slide25.xml"/><Relationship Id="rId74" Type="http://schemas.openxmlformats.org/officeDocument/2006/relationships/font" Target="fonts/RobotoCondensed-regular.fntdata"/><Relationship Id="rId33" Type="http://schemas.openxmlformats.org/officeDocument/2006/relationships/slide" Target="slides/slide28.xml"/><Relationship Id="rId77" Type="http://schemas.openxmlformats.org/officeDocument/2006/relationships/font" Target="fonts/RobotoCondensed-boldItalic.fntdata"/><Relationship Id="rId32" Type="http://schemas.openxmlformats.org/officeDocument/2006/relationships/slide" Target="slides/slide27.xml"/><Relationship Id="rId76" Type="http://schemas.openxmlformats.org/officeDocument/2006/relationships/font" Target="fonts/RobotoCondensed-italic.fntdata"/><Relationship Id="rId35" Type="http://schemas.openxmlformats.org/officeDocument/2006/relationships/slide" Target="slides/slide30.xml"/><Relationship Id="rId79" Type="http://schemas.openxmlformats.org/officeDocument/2006/relationships/font" Target="fonts/Bodoni-bold.fntdata"/><Relationship Id="rId34" Type="http://schemas.openxmlformats.org/officeDocument/2006/relationships/slide" Target="slides/slide29.xml"/><Relationship Id="rId78" Type="http://schemas.openxmlformats.org/officeDocument/2006/relationships/font" Target="fonts/Bodoni-regular.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Thin-italic.fntdata"/><Relationship Id="rId61" Type="http://schemas.openxmlformats.org/officeDocument/2006/relationships/font" Target="fonts/RobotoThin-bold.fntdata"/><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RobotoThin-boldItalic.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RobotoMedium-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font" Target="fonts/RobotoThin-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edium-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ellio.com/react-native-app-developmen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Good Morning everyone, we are group no 27. Our project is Green Core - the smart gardner.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7dac5ed6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87dac5ed62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 Now let’s talk about Goal and </a:t>
            </a:r>
            <a:r>
              <a:rPr lang="es"/>
              <a:t>objectives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7dac5ed6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7dac5ed6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To make  our project a success we need a clear goal.</a:t>
            </a:r>
            <a:endParaRPr sz="1200"/>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Our main goal is to develop a smart garden environment that allows the user to provide a real-time gardening experience via a mobile phone</a:t>
            </a:r>
            <a:r>
              <a:rPr b="1" lang="es" sz="1200">
                <a:solidFill>
                  <a:srgbClr val="666666"/>
                </a:solidFill>
              </a:rPr>
              <a:t>.</a:t>
            </a:r>
            <a:endParaRPr b="1" sz="1200">
              <a:solidFill>
                <a:srgbClr val="666666"/>
              </a:solidFil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s" sz="1200"/>
              <a:t>Green core - the smart </a:t>
            </a:r>
            <a:r>
              <a:rPr lang="es" sz="1200"/>
              <a:t>gardener</a:t>
            </a:r>
            <a:r>
              <a:rPr lang="es" sz="1200"/>
              <a:t> will provide you with a new gardening experience that you never had before.</a:t>
            </a:r>
            <a:endParaRPr sz="1200"/>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7dac5ed6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7dac5ed6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 </a:t>
            </a:r>
            <a:r>
              <a:rPr lang="es"/>
              <a:t>achieve</a:t>
            </a:r>
            <a:r>
              <a:rPr lang="es"/>
              <a:t> our goal we have </a:t>
            </a:r>
            <a:r>
              <a:rPr lang="es"/>
              <a:t>identify</a:t>
            </a:r>
            <a:r>
              <a:rPr lang="es"/>
              <a:t> our </a:t>
            </a:r>
            <a:r>
              <a:rPr lang="es"/>
              <a:t>objectives…</a:t>
            </a:r>
            <a:endParaRPr/>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1.People can get fresh vegetables and food from their garden with aid of a mobile application.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2.User Track the progress of each plant's status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3 . user can adjust the growing environment remotely and they can  automatically manage the  garden lively</a:t>
            </a:r>
            <a:endParaRPr b="1" sz="1200">
              <a:solidFill>
                <a:schemeClr val="dk1"/>
              </a:solidFill>
            </a:endParaRPr>
          </a:p>
          <a:p>
            <a:pPr indent="0" lvl="0" marL="0" rtl="0" algn="l">
              <a:lnSpc>
                <a:spcPct val="115000"/>
              </a:lnSpc>
              <a:spcBef>
                <a:spcPts val="0"/>
              </a:spcBef>
              <a:spcAft>
                <a:spcPts val="0"/>
              </a:spcAft>
              <a:buNone/>
            </a:pPr>
            <a:r>
              <a:rPr b="1" lang="es" sz="1200">
                <a:solidFill>
                  <a:schemeClr val="dk1"/>
                </a:solidFill>
              </a:rPr>
              <a:t>4. Get real-time notifications  of individual plant status via mobile App.</a:t>
            </a:r>
            <a:endParaRPr sz="600"/>
          </a:p>
          <a:p>
            <a:pPr indent="0" lvl="0" marL="0" rtl="0" algn="l">
              <a:spcBef>
                <a:spcPts val="0"/>
              </a:spcBef>
              <a:spcAft>
                <a:spcPts val="0"/>
              </a:spcAft>
              <a:buNone/>
            </a:pPr>
            <a:r>
              <a:rPr lang="es"/>
              <a:t>5. with our web </a:t>
            </a:r>
            <a:r>
              <a:rPr lang="es"/>
              <a:t>application</a:t>
            </a:r>
            <a:r>
              <a:rPr lang="es"/>
              <a:t> administrator can collect and view data of all the  gardens and use  them for </a:t>
            </a:r>
            <a:r>
              <a:rPr lang="es"/>
              <a:t>identifying</a:t>
            </a:r>
            <a:r>
              <a:rPr lang="es"/>
              <a:t> vulnerable units.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7dac5ed6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87dac5ed62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project scope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82fddec21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82fddec2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As for the scope we are going to develop a mobile application and an iot device to monitor user’s garden whenever they want.</a:t>
            </a:r>
            <a:endParaRPr>
              <a:solidFill>
                <a:schemeClr val="dk1"/>
              </a:solidFill>
            </a:endParaRPr>
          </a:p>
          <a:p>
            <a:pPr indent="0" lvl="0" marL="0" rtl="0" algn="l">
              <a:spcBef>
                <a:spcPts val="0"/>
              </a:spcBef>
              <a:spcAft>
                <a:spcPts val="0"/>
              </a:spcAft>
              <a:buNone/>
            </a:pPr>
            <a:r>
              <a:rPr lang="es">
                <a:solidFill>
                  <a:schemeClr val="dk1"/>
                </a:solidFill>
              </a:rPr>
              <a:t>.We are developing a web application for system admins.</a:t>
            </a:r>
            <a:endParaRPr>
              <a:solidFill>
                <a:schemeClr val="dk1"/>
              </a:solidFill>
            </a:endParaRPr>
          </a:p>
          <a:p>
            <a:pPr indent="0" lvl="0" marL="0" rtl="0" algn="l">
              <a:spcBef>
                <a:spcPts val="0"/>
              </a:spcBef>
              <a:spcAft>
                <a:spcPts val="0"/>
              </a:spcAft>
              <a:buNone/>
            </a:pPr>
            <a:r>
              <a:rPr lang="es">
                <a:solidFill>
                  <a:schemeClr val="dk1"/>
                </a:solidFill>
              </a:rPr>
              <a:t>our system will be hosted in cloud and it will be able to operate centally.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Due to the current time constraints </a:t>
            </a:r>
            <a:r>
              <a:rPr lang="es">
                <a:solidFill>
                  <a:schemeClr val="dk1"/>
                </a:solidFill>
              </a:rPr>
              <a:t>training</a:t>
            </a:r>
            <a:r>
              <a:rPr lang="es">
                <a:solidFill>
                  <a:schemeClr val="dk1"/>
                </a:solidFill>
              </a:rPr>
              <a:t> a machine learning model and generating reports with analytical data  is beyond our scope.But if time permits, we hope to develop these features in the future.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82fddec21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82fddec21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Our main deliverables are , a mobile app that anyone can easily download and  install from the playstore , </a:t>
            </a:r>
            <a:endParaRPr sz="1200">
              <a:solidFill>
                <a:schemeClr val="dk1"/>
              </a:solidFill>
            </a:endParaRPr>
          </a:p>
          <a:p>
            <a:pPr indent="0" lvl="0" marL="0" rtl="0" algn="l">
              <a:spcBef>
                <a:spcPts val="0"/>
              </a:spcBef>
              <a:spcAft>
                <a:spcPts val="0"/>
              </a:spcAft>
              <a:buNone/>
            </a:pPr>
            <a:r>
              <a:rPr lang="es" sz="1200">
                <a:solidFill>
                  <a:schemeClr val="dk1"/>
                </a:solidFill>
              </a:rPr>
              <a:t>an  iot device which the user can purchase from the store and a  web application for </a:t>
            </a:r>
            <a:r>
              <a:rPr lang="es" sz="1200">
                <a:solidFill>
                  <a:schemeClr val="dk1"/>
                </a:solidFill>
              </a:rPr>
              <a:t>administration</a:t>
            </a:r>
            <a:r>
              <a:rPr lang="es" sz="1200">
                <a:solidFill>
                  <a:schemeClr val="dk1"/>
                </a:solidFill>
              </a:rPr>
              <a:t> purposes.</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7dac5ed62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87dac5ed62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Now let’s look at our use case diagrams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7dac5ed62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7dac5ed62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As you can see this is our mobile application use cases </a:t>
            </a:r>
            <a:endParaRPr/>
          </a:p>
          <a:p>
            <a:pPr indent="0" lvl="0" marL="0" rtl="0" algn="l">
              <a:spcBef>
                <a:spcPts val="0"/>
              </a:spcBef>
              <a:spcAft>
                <a:spcPts val="0"/>
              </a:spcAft>
              <a:buNone/>
            </a:pPr>
            <a:r>
              <a:rPr lang="es"/>
              <a:t>we have one actor who is the user of mobile application</a:t>
            </a:r>
            <a:endParaRPr/>
          </a:p>
          <a:p>
            <a:pPr indent="0" lvl="0" marL="0" rtl="0" algn="l">
              <a:spcBef>
                <a:spcPts val="0"/>
              </a:spcBef>
              <a:spcAft>
                <a:spcPts val="0"/>
              </a:spcAft>
              <a:buNone/>
            </a:pPr>
            <a:r>
              <a:rPr lang="es"/>
              <a:t>View plant details</a:t>
            </a:r>
            <a:endParaRPr/>
          </a:p>
          <a:p>
            <a:pPr indent="0" lvl="0" marL="0" rtl="0" algn="l">
              <a:spcBef>
                <a:spcPts val="0"/>
              </a:spcBef>
              <a:spcAft>
                <a:spcPts val="0"/>
              </a:spcAft>
              <a:buNone/>
            </a:pPr>
            <a:r>
              <a:rPr lang="es"/>
              <a:t>register user</a:t>
            </a:r>
            <a:endParaRPr/>
          </a:p>
          <a:p>
            <a:pPr indent="0" lvl="0" marL="0" rtl="0" algn="l">
              <a:spcBef>
                <a:spcPts val="0"/>
              </a:spcBef>
              <a:spcAft>
                <a:spcPts val="0"/>
              </a:spcAft>
              <a:buNone/>
            </a:pPr>
            <a:r>
              <a:rPr lang="es"/>
              <a:t>login</a:t>
            </a:r>
            <a:endParaRPr/>
          </a:p>
          <a:p>
            <a:pPr indent="0" lvl="0" marL="0" rtl="0" algn="l">
              <a:spcBef>
                <a:spcPts val="0"/>
              </a:spcBef>
              <a:spcAft>
                <a:spcPts val="0"/>
              </a:spcAft>
              <a:buNone/>
            </a:pPr>
            <a:r>
              <a:rPr lang="es"/>
              <a:t>watch status of plant</a:t>
            </a:r>
            <a:endParaRPr/>
          </a:p>
          <a:p>
            <a:pPr indent="0" lvl="0" marL="0" rtl="0" algn="l">
              <a:spcBef>
                <a:spcPts val="0"/>
              </a:spcBef>
              <a:spcAft>
                <a:spcPts val="0"/>
              </a:spcAft>
              <a:buNone/>
            </a:pPr>
            <a:r>
              <a:rPr lang="es"/>
              <a:t>link units with app</a:t>
            </a:r>
            <a:endParaRPr/>
          </a:p>
          <a:p>
            <a:pPr indent="0" lvl="0" marL="0" rtl="0" algn="l">
              <a:spcBef>
                <a:spcPts val="0"/>
              </a:spcBef>
              <a:spcAft>
                <a:spcPts val="0"/>
              </a:spcAft>
              <a:buNone/>
            </a:pPr>
            <a:r>
              <a:rPr lang="es"/>
              <a:t>chat module  are some of our use cases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87dac5ed62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7dac5ed62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the  use case diagram of our web applicaion</a:t>
            </a:r>
            <a:endParaRPr/>
          </a:p>
          <a:p>
            <a:pPr indent="0" lvl="0" marL="0" rtl="0" algn="l">
              <a:spcBef>
                <a:spcPts val="0"/>
              </a:spcBef>
              <a:spcAft>
                <a:spcPts val="0"/>
              </a:spcAft>
              <a:buNone/>
            </a:pPr>
            <a:r>
              <a:rPr lang="es"/>
              <a:t>here </a:t>
            </a:r>
            <a:r>
              <a:rPr lang="es">
                <a:solidFill>
                  <a:schemeClr val="dk1"/>
                </a:solidFill>
              </a:rPr>
              <a:t>we have one actor who is the admin of web application</a:t>
            </a:r>
            <a:endParaRPr/>
          </a:p>
          <a:p>
            <a:pPr indent="0" lvl="0" marL="0" rtl="0" algn="l">
              <a:spcBef>
                <a:spcPts val="0"/>
              </a:spcBef>
              <a:spcAft>
                <a:spcPts val="0"/>
              </a:spcAft>
              <a:buNone/>
            </a:pPr>
            <a:r>
              <a:rPr lang="es"/>
              <a:t>Register admin</a:t>
            </a:r>
            <a:endParaRPr/>
          </a:p>
          <a:p>
            <a:pPr indent="0" lvl="0" marL="0" rtl="0" algn="l">
              <a:spcBef>
                <a:spcPts val="0"/>
              </a:spcBef>
              <a:spcAft>
                <a:spcPts val="0"/>
              </a:spcAft>
              <a:buNone/>
            </a:pPr>
            <a:r>
              <a:rPr lang="es"/>
              <a:t>login admin</a:t>
            </a:r>
            <a:endParaRPr/>
          </a:p>
          <a:p>
            <a:pPr indent="0" lvl="0" marL="0" rtl="0" algn="l">
              <a:spcBef>
                <a:spcPts val="0"/>
              </a:spcBef>
              <a:spcAft>
                <a:spcPts val="0"/>
              </a:spcAft>
              <a:buNone/>
            </a:pPr>
            <a:r>
              <a:rPr lang="es"/>
              <a:t>show usage statistics </a:t>
            </a:r>
            <a:endParaRPr/>
          </a:p>
          <a:p>
            <a:pPr indent="0" lvl="0" marL="0" rtl="0" algn="l">
              <a:spcBef>
                <a:spcPts val="0"/>
              </a:spcBef>
              <a:spcAft>
                <a:spcPts val="0"/>
              </a:spcAft>
              <a:buNone/>
            </a:pPr>
            <a:r>
              <a:rPr lang="es"/>
              <a:t>manage users</a:t>
            </a:r>
            <a:endParaRPr/>
          </a:p>
          <a:p>
            <a:pPr indent="0" lvl="0" marL="0" rtl="0" algn="l">
              <a:spcBef>
                <a:spcPts val="0"/>
              </a:spcBef>
              <a:spcAft>
                <a:spcPts val="0"/>
              </a:spcAft>
              <a:buNone/>
            </a:pPr>
            <a:r>
              <a:rPr lang="es"/>
              <a:t>chat module are some of use cases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8865d0d5bc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8865d0d5bc_5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200"/>
              <a:t>from here onwards hasini will continue the presentation</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7dac5ed6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7dac5ed6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group supervisor is Dr. Dinuni K Fernando and Miss. Sithara Fernando is our co supervisor.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And Hashini, Minura, Nipuna, Binara, Kaviska and I Aathil are our group members.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882fddec21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882fddec21_6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Thank you Kavishka, Functional Requirements</a:t>
            </a:r>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809b7cd13d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09b7cd13d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have identify functional </a:t>
            </a:r>
            <a:r>
              <a:rPr lang="es"/>
              <a:t>requirements</a:t>
            </a:r>
            <a:r>
              <a:rPr lang="es"/>
              <a:t> of our mobile application as…..</a:t>
            </a:r>
            <a:endParaRPr/>
          </a:p>
          <a:p>
            <a:pPr indent="-298450" lvl="0" marL="457200" rtl="0" algn="l">
              <a:spcBef>
                <a:spcPts val="0"/>
              </a:spcBef>
              <a:spcAft>
                <a:spcPts val="0"/>
              </a:spcAft>
              <a:buSzPts val="1100"/>
              <a:buChar char="●"/>
            </a:pPr>
            <a:r>
              <a:rPr lang="es"/>
              <a:t> </a:t>
            </a:r>
            <a:r>
              <a:rPr lang="es"/>
              <a:t>User can sign up and log into the mobile application and setup account settings.</a:t>
            </a:r>
            <a:endParaRPr/>
          </a:p>
          <a:p>
            <a:pPr indent="-298450" lvl="0" marL="457200" rtl="0" algn="l">
              <a:spcBef>
                <a:spcPts val="0"/>
              </a:spcBef>
              <a:spcAft>
                <a:spcPts val="0"/>
              </a:spcAft>
              <a:buSzPts val="1100"/>
              <a:buChar char="●"/>
            </a:pPr>
            <a:r>
              <a:rPr lang="es"/>
              <a:t>Application is able to get feedback of iot units .Some of the sensors we are using are Humidity sensor,Light intensity sensor,servo motors,water level sensor and soil moisture sensor .</a:t>
            </a:r>
            <a:endParaRPr/>
          </a:p>
          <a:p>
            <a:pPr indent="-298450" lvl="0" marL="457200" rtl="0" algn="l">
              <a:spcBef>
                <a:spcPts val="0"/>
              </a:spcBef>
              <a:spcAft>
                <a:spcPts val="0"/>
              </a:spcAft>
              <a:buSzPts val="1100"/>
              <a:buChar char="●"/>
            </a:pPr>
            <a:r>
              <a:rPr lang="es"/>
              <a:t>Real time notifications regarding status of the user’s garden.</a:t>
            </a:r>
            <a:endParaRPr/>
          </a:p>
          <a:p>
            <a:pPr indent="-298450" lvl="0" marL="457200" rtl="0" algn="l">
              <a:spcBef>
                <a:spcPts val="0"/>
              </a:spcBef>
              <a:spcAft>
                <a:spcPts val="0"/>
              </a:spcAft>
              <a:buSzPts val="1100"/>
              <a:buChar char="●"/>
            </a:pPr>
            <a:r>
              <a:rPr lang="es"/>
              <a:t>Able to give planting tips to the user.</a:t>
            </a:r>
            <a:endParaRPr/>
          </a:p>
          <a:p>
            <a:pPr indent="-298450" lvl="0" marL="457200" rtl="0" algn="l">
              <a:spcBef>
                <a:spcPts val="0"/>
              </a:spcBef>
              <a:spcAft>
                <a:spcPts val="0"/>
              </a:spcAft>
              <a:buSzPts val="1100"/>
              <a:buChar char="●"/>
            </a:pPr>
            <a:r>
              <a:rPr lang="es"/>
              <a:t>User can monitor the garden status like water level,nutrition level and light intensity.</a:t>
            </a:r>
            <a:endParaRPr/>
          </a:p>
          <a:p>
            <a:pPr indent="-298450" lvl="0" marL="457200" rtl="0" algn="l">
              <a:spcBef>
                <a:spcPts val="0"/>
              </a:spcBef>
              <a:spcAft>
                <a:spcPts val="0"/>
              </a:spcAft>
              <a:buSzPts val="1100"/>
              <a:buChar char="●"/>
            </a:pPr>
            <a:r>
              <a:rPr lang="es"/>
              <a:t>User can add new units or modules.</a:t>
            </a:r>
            <a:endParaRPr/>
          </a:p>
          <a:p>
            <a:pPr indent="-298450" lvl="0" marL="457200" rtl="0" algn="l">
              <a:spcBef>
                <a:spcPts val="0"/>
              </a:spcBef>
              <a:spcAft>
                <a:spcPts val="0"/>
              </a:spcAft>
              <a:buSzPts val="1100"/>
              <a:buChar char="●"/>
            </a:pPr>
            <a:r>
              <a:rPr lang="es"/>
              <a:t>And also users can contact administrators using the inbuilt chat.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09b7cd13d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09b7cd13d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Here are the </a:t>
            </a:r>
            <a:r>
              <a:rPr lang="es"/>
              <a:t>functional</a:t>
            </a:r>
            <a:r>
              <a:rPr lang="es"/>
              <a:t> requirements in our web application</a:t>
            </a:r>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User,all admins can sign up and log in.</a:t>
            </a:r>
            <a:endParaRPr>
              <a:solidFill>
                <a:srgbClr val="434343"/>
              </a:solidFill>
            </a:endParaRPr>
          </a:p>
          <a:p>
            <a:pPr indent="0" lvl="0" marL="457200" rtl="0" algn="l">
              <a:lnSpc>
                <a:spcPct val="100000"/>
              </a:lnSpc>
              <a:spcBef>
                <a:spcPts val="0"/>
              </a:spcBef>
              <a:spcAft>
                <a:spcPts val="0"/>
              </a:spcAft>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User can update their profile details.</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View analyzed data(graphs) about gardens.</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View local map of all the mobile app users garden location.</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Notify about failed or vulnerable units.</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Contact users regarding their issues and issues with their IoT devices thorough Chat Module in the web application.</a:t>
            </a:r>
            <a:endParaRPr>
              <a:solidFill>
                <a:srgbClr val="434343"/>
              </a:solidFill>
            </a:endParaRPr>
          </a:p>
          <a:p>
            <a:pPr indent="0" lvl="0" marL="0" rtl="0" algn="l">
              <a:lnSpc>
                <a:spcPct val="100000"/>
              </a:lnSpc>
              <a:spcBef>
                <a:spcPts val="0"/>
              </a:spcBef>
              <a:spcAft>
                <a:spcPts val="0"/>
              </a:spcAft>
              <a:buNone/>
            </a:pPr>
            <a:r>
              <a:t/>
            </a:r>
            <a:endParaRPr>
              <a:solidFill>
                <a:srgbClr val="434343"/>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09b7cd13d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809b7cd13d_3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Now we will consider about the quality attributes.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809b7cd13d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09b7cd13d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rgbClr val="434343"/>
                </a:solidFill>
              </a:rPr>
              <a:t>Availability</a:t>
            </a:r>
            <a:endParaRPr b="1">
              <a:solidFill>
                <a:srgbClr val="434343"/>
              </a:solidFill>
            </a:endParaRPr>
          </a:p>
          <a:p>
            <a:pPr indent="0" lvl="0" marL="457200" rtl="0" algn="l">
              <a:lnSpc>
                <a:spcPct val="115000"/>
              </a:lnSpc>
              <a:spcBef>
                <a:spcPts val="0"/>
              </a:spcBef>
              <a:spcAft>
                <a:spcPts val="0"/>
              </a:spcAft>
              <a:buClr>
                <a:schemeClr val="dk1"/>
              </a:buClr>
              <a:buSzPts val="1100"/>
              <a:buFont typeface="Arial"/>
              <a:buNone/>
            </a:pPr>
            <a:r>
              <a:rPr lang="es">
                <a:solidFill>
                  <a:srgbClr val="666666"/>
                </a:solidFill>
              </a:rPr>
              <a:t>System will be available on both mobile and web with any internet accessible device.</a:t>
            </a:r>
            <a:endParaRPr>
              <a:solidFill>
                <a:srgbClr val="666666"/>
              </a:solidFill>
            </a:endParaRPr>
          </a:p>
          <a:p>
            <a:pPr indent="0" lvl="0" marL="457200" rtl="0" algn="l">
              <a:lnSpc>
                <a:spcPct val="115000"/>
              </a:lnSpc>
              <a:spcBef>
                <a:spcPts val="0"/>
              </a:spcBef>
              <a:spcAft>
                <a:spcPts val="0"/>
              </a:spcAft>
              <a:buClr>
                <a:schemeClr val="dk1"/>
              </a:buClr>
              <a:buSzPts val="1100"/>
              <a:buFont typeface="Arial"/>
              <a:buNone/>
            </a:pPr>
            <a:r>
              <a:t/>
            </a:r>
            <a:endParaRPr>
              <a:solidFill>
                <a:srgbClr val="666666"/>
              </a:solidFill>
            </a:endParaRPr>
          </a:p>
          <a:p>
            <a:pPr indent="0" lvl="0" marL="0" rtl="0" algn="l">
              <a:lnSpc>
                <a:spcPct val="115000"/>
              </a:lnSpc>
              <a:spcBef>
                <a:spcPts val="0"/>
              </a:spcBef>
              <a:spcAft>
                <a:spcPts val="0"/>
              </a:spcAft>
              <a:buClr>
                <a:schemeClr val="dk1"/>
              </a:buClr>
              <a:buSzPts val="1100"/>
              <a:buFont typeface="Arial"/>
              <a:buNone/>
            </a:pPr>
            <a:r>
              <a:rPr b="1" lang="es">
                <a:solidFill>
                  <a:srgbClr val="434343"/>
                </a:solidFill>
              </a:rPr>
              <a:t>Usability</a:t>
            </a:r>
            <a:endParaRPr b="1">
              <a:solidFill>
                <a:srgbClr val="434343"/>
              </a:solidFill>
            </a:endParaRPr>
          </a:p>
          <a:p>
            <a:pPr indent="0" lvl="0" marL="457200" rtl="0" algn="l">
              <a:lnSpc>
                <a:spcPct val="115000"/>
              </a:lnSpc>
              <a:spcBef>
                <a:spcPts val="0"/>
              </a:spcBef>
              <a:spcAft>
                <a:spcPts val="0"/>
              </a:spcAft>
              <a:buClr>
                <a:schemeClr val="dk1"/>
              </a:buClr>
              <a:buSzPts val="1100"/>
              <a:buFont typeface="Arial"/>
              <a:buNone/>
            </a:pPr>
            <a:r>
              <a:rPr lang="es">
                <a:solidFill>
                  <a:srgbClr val="666666"/>
                </a:solidFill>
              </a:rPr>
              <a:t>Simple and easy to use interface throughout the Mobile and Web Application.</a:t>
            </a:r>
            <a:endParaRPr>
              <a:solidFill>
                <a:srgbClr val="666666"/>
              </a:solidFill>
            </a:endParaRPr>
          </a:p>
          <a:p>
            <a:pPr indent="0" lvl="0" marL="457200" rtl="0" algn="l">
              <a:lnSpc>
                <a:spcPct val="115000"/>
              </a:lnSpc>
              <a:spcBef>
                <a:spcPts val="0"/>
              </a:spcBef>
              <a:spcAft>
                <a:spcPts val="0"/>
              </a:spcAft>
              <a:buClr>
                <a:schemeClr val="dk1"/>
              </a:buClr>
              <a:buSzPts val="1100"/>
              <a:buFont typeface="Arial"/>
              <a:buNone/>
            </a:pPr>
            <a:r>
              <a:t/>
            </a:r>
            <a:endParaRPr>
              <a:solidFill>
                <a:srgbClr val="666666"/>
              </a:solidFill>
            </a:endParaRPr>
          </a:p>
          <a:p>
            <a:pPr indent="0" lvl="0" marL="0" rtl="0" algn="l">
              <a:lnSpc>
                <a:spcPct val="115000"/>
              </a:lnSpc>
              <a:spcBef>
                <a:spcPts val="0"/>
              </a:spcBef>
              <a:spcAft>
                <a:spcPts val="0"/>
              </a:spcAft>
              <a:buClr>
                <a:schemeClr val="dk1"/>
              </a:buClr>
              <a:buSzPts val="1100"/>
              <a:buFont typeface="Arial"/>
              <a:buNone/>
            </a:pPr>
            <a:r>
              <a:rPr b="1" lang="es">
                <a:solidFill>
                  <a:srgbClr val="434343"/>
                </a:solidFill>
              </a:rPr>
              <a:t>Dependability</a:t>
            </a:r>
            <a:endParaRPr b="1">
              <a:solidFill>
                <a:srgbClr val="434343"/>
              </a:solidFill>
            </a:endParaRPr>
          </a:p>
          <a:p>
            <a:pPr indent="457200" lvl="0" marL="0" rtl="0" algn="l">
              <a:lnSpc>
                <a:spcPct val="115000"/>
              </a:lnSpc>
              <a:spcBef>
                <a:spcPts val="0"/>
              </a:spcBef>
              <a:spcAft>
                <a:spcPts val="0"/>
              </a:spcAft>
              <a:buClr>
                <a:schemeClr val="dk1"/>
              </a:buClr>
              <a:buSzPts val="1100"/>
              <a:buFont typeface="Arial"/>
              <a:buNone/>
            </a:pPr>
            <a:r>
              <a:rPr lang="es">
                <a:solidFill>
                  <a:srgbClr val="666666"/>
                </a:solidFill>
              </a:rPr>
              <a:t>Backups backend database to a database in the cloud periodically</a:t>
            </a:r>
            <a:r>
              <a:rPr lang="es">
                <a:solidFill>
                  <a:srgbClr val="FF0000"/>
                </a:solidFill>
              </a:rPr>
              <a:t>.</a:t>
            </a:r>
            <a:endParaRPr>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Backups are made weekly. If we back up daily the cost will be high. If we backup monthly and if there was database failure many users may be affected. So as a sweet spot we chose to backup once a week.</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809b7cd13d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09b7cd13d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Roboto Condensed"/>
                <a:ea typeface="Roboto Condensed"/>
                <a:cs typeface="Roboto Condensed"/>
                <a:sym typeface="Roboto Condensed"/>
              </a:rPr>
              <a:t>Security</a:t>
            </a:r>
            <a:endParaRPr b="1">
              <a:solidFill>
                <a:schemeClr val="dk1"/>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Only administrators can access the web application and</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only registered users can enter to the mobile application.</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I</a:t>
            </a:r>
            <a:r>
              <a:rPr lang="es">
                <a:latin typeface="Roboto Condensed"/>
                <a:ea typeface="Roboto Condensed"/>
                <a:cs typeface="Roboto Condensed"/>
                <a:sym typeface="Roboto Condensed"/>
              </a:rPr>
              <a:t>n here we assume as , administrator is a trustworthy person.</a:t>
            </a:r>
            <a:endParaRPr>
              <a:latin typeface="Roboto Condensed"/>
              <a:ea typeface="Roboto Condensed"/>
              <a:cs typeface="Roboto Condensed"/>
              <a:sym typeface="Roboto Condensed"/>
            </a:endParaRPr>
          </a:p>
          <a:p>
            <a:pPr indent="0" lvl="0" marL="457200" rtl="0" algn="l">
              <a:lnSpc>
                <a:spcPct val="115000"/>
              </a:lnSpc>
              <a:spcBef>
                <a:spcPts val="0"/>
              </a:spcBef>
              <a:spcAft>
                <a:spcPts val="0"/>
              </a:spcAft>
              <a:buClr>
                <a:schemeClr val="dk1"/>
              </a:buClr>
              <a:buSzPts val="1100"/>
              <a:buFont typeface="Arial"/>
              <a:buNone/>
            </a:pPr>
            <a:r>
              <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Roboto Condensed"/>
                <a:ea typeface="Roboto Condensed"/>
                <a:cs typeface="Roboto Condensed"/>
                <a:sym typeface="Roboto Condensed"/>
              </a:rPr>
              <a:t>Maintainability</a:t>
            </a:r>
            <a:endParaRPr b="1">
              <a:solidFill>
                <a:schemeClr val="dk1"/>
              </a:solidFill>
              <a:latin typeface="Roboto Condensed"/>
              <a:ea typeface="Roboto Condensed"/>
              <a:cs typeface="Roboto Condensed"/>
              <a:sym typeface="Roboto Condensed"/>
            </a:endParaRPr>
          </a:p>
          <a:p>
            <a:pPr indent="45720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Mobile app can be updated easily through Playstore.</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Repairs  on the IoT  device can be done easily because of the   modular nature of the IOT device.</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Clr>
                <a:schemeClr val="dk1"/>
              </a:buClr>
              <a:buSzPts val="1100"/>
              <a:buFont typeface="Arial"/>
              <a:buNone/>
            </a:pPr>
            <a:r>
              <a:t/>
            </a:r>
            <a:endParaRPr>
              <a:solidFill>
                <a:srgbClr val="999999"/>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865d0d5bc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8865d0d5bc_5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200"/>
              <a:t>from here onwards Minura will continue the </a:t>
            </a:r>
            <a:r>
              <a:rPr lang="es" sz="1200"/>
              <a:t>presentation</a:t>
            </a:r>
            <a:r>
              <a:rPr lang="es" sz="1200"/>
              <a:t>.</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87dac5ed6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87dac5ed62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Feasibility study that we have conducted for our project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87dac5ed6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87dac5ed6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 the first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mentioned ioT device and the arduino mega is sufficient to satisfy requirements.</a:t>
            </a:r>
            <a:endParaRPr/>
          </a:p>
          <a:p>
            <a:pPr indent="0" lvl="0" marL="0" rtl="0" algn="l">
              <a:spcBef>
                <a:spcPts val="0"/>
              </a:spcBef>
              <a:spcAft>
                <a:spcPts val="0"/>
              </a:spcAft>
              <a:buNone/>
            </a:pPr>
            <a:r>
              <a:rPr lang="es">
                <a:solidFill>
                  <a:schemeClr val="dk1"/>
                </a:solidFill>
              </a:rPr>
              <a:t>Virtual servers will be hosted by amazon web server.</a:t>
            </a:r>
            <a:endParaRPr>
              <a:solidFill>
                <a:schemeClr val="dk1"/>
              </a:solidFill>
            </a:endParaRPr>
          </a:p>
          <a:p>
            <a:pPr indent="0" lvl="0" marL="0" rtl="0" algn="l">
              <a:spcBef>
                <a:spcPts val="0"/>
              </a:spcBef>
              <a:spcAft>
                <a:spcPts val="0"/>
              </a:spcAft>
              <a:buNone/>
            </a:pPr>
            <a:r>
              <a:rPr lang="es">
                <a:solidFill>
                  <a:schemeClr val="dk1"/>
                </a:solidFill>
              </a:rPr>
              <a:t>All technologies that we use Mongodb, node js and react js are free and open source and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Both the mobile app and the web app will run on any smart device with proper backup and security features.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87dac5ed6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7dac5ed6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Both mobile and web applications will have simple interfaces which will be easy to use.</a:t>
            </a:r>
            <a:endParaRPr/>
          </a:p>
          <a:p>
            <a:pPr indent="0" lvl="0" marL="0" rtl="0" algn="l">
              <a:spcBef>
                <a:spcPts val="0"/>
              </a:spcBef>
              <a:spcAft>
                <a:spcPts val="0"/>
              </a:spcAft>
              <a:buNone/>
            </a:pPr>
            <a:r>
              <a:rPr lang="es"/>
              <a:t>Also any user will be able to use the web app anytime anywhere.</a:t>
            </a:r>
            <a:endParaRPr/>
          </a:p>
          <a:p>
            <a:pPr indent="0" lvl="0" marL="0" rtl="0" algn="l">
              <a:spcBef>
                <a:spcPts val="0"/>
              </a:spcBef>
              <a:spcAft>
                <a:spcPts val="0"/>
              </a:spcAft>
              <a:buNone/>
            </a:pPr>
            <a:r>
              <a:rPr lang="es"/>
              <a:t>since everyone use smart devices nowadays, users can get notifications about their plants easily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7dac5ed6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87dac5ed6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This is the outline of the presentation.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I’ll present Introduction and problem definition part,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b="1" lang="es" sz="1200">
                <a:solidFill>
                  <a:schemeClr val="dk1"/>
                </a:solidFill>
              </a:rPr>
              <a:t>Kavishkaa </a:t>
            </a:r>
            <a:r>
              <a:rPr lang="es" sz="1200">
                <a:solidFill>
                  <a:schemeClr val="dk1"/>
                </a:solidFill>
              </a:rPr>
              <a:t>will present “Goal and objectives, Project Scope and Deliverables”,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after that </a:t>
            </a:r>
            <a:r>
              <a:rPr b="1" lang="es" sz="1200">
                <a:solidFill>
                  <a:schemeClr val="dk1"/>
                </a:solidFill>
              </a:rPr>
              <a:t>Hashini </a:t>
            </a:r>
            <a:r>
              <a:rPr lang="es" sz="1200">
                <a:solidFill>
                  <a:schemeClr val="dk1"/>
                </a:solidFill>
              </a:rPr>
              <a:t>will present about “Functional requirements and Quality Attributes”,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As well as </a:t>
            </a:r>
            <a:r>
              <a:rPr b="1" lang="es" sz="1200">
                <a:solidFill>
                  <a:schemeClr val="dk1"/>
                </a:solidFill>
              </a:rPr>
              <a:t>Minura </a:t>
            </a:r>
            <a:r>
              <a:rPr lang="es" sz="1200">
                <a:solidFill>
                  <a:schemeClr val="dk1"/>
                </a:solidFill>
              </a:rPr>
              <a:t>will present about feasibility study of the project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and </a:t>
            </a:r>
            <a:r>
              <a:rPr b="1" lang="es" sz="1200">
                <a:solidFill>
                  <a:schemeClr val="dk1"/>
                </a:solidFill>
              </a:rPr>
              <a:t>Nipuna </a:t>
            </a:r>
            <a:r>
              <a:rPr lang="es" sz="1200">
                <a:solidFill>
                  <a:schemeClr val="dk1"/>
                </a:solidFill>
              </a:rPr>
              <a:t>will present about Proposed technologies.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And </a:t>
            </a:r>
            <a:r>
              <a:rPr b="1" lang="es" sz="1200">
                <a:solidFill>
                  <a:schemeClr val="dk1"/>
                </a:solidFill>
              </a:rPr>
              <a:t>Binara </a:t>
            </a:r>
            <a:r>
              <a:rPr lang="es" sz="1200">
                <a:solidFill>
                  <a:schemeClr val="dk1"/>
                </a:solidFill>
              </a:rPr>
              <a:t>will present the rest of the topics “project delivery timeline, high level system architecture and system development methodology”. </a:t>
            </a:r>
            <a:r>
              <a:rPr b="1" lang="es" sz="1200">
                <a:solidFill>
                  <a:srgbClr val="FF0000"/>
                </a:solidFill>
              </a:rPr>
              <a:t>[Move to the Next slide]</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7dac5ed6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7dac5ed6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87dac5ed62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87dac5ed62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87dac5ed62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7dac5ed62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87dac5ed62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7dac5ed62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87dac5ed6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7dac5ed6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Our web app is hosted in the Amazon WS server which is free for 1 year </a:t>
            </a:r>
            <a:endParaRPr/>
          </a:p>
          <a:p>
            <a:pPr indent="0" lvl="0" marL="0" rtl="0" algn="l">
              <a:spcBef>
                <a:spcPts val="0"/>
              </a:spcBef>
              <a:spcAft>
                <a:spcPts val="0"/>
              </a:spcAft>
              <a:buNone/>
            </a:pPr>
            <a:r>
              <a:rPr lang="es"/>
              <a:t> all the other technologies we use are free and open source (</a:t>
            </a:r>
            <a:r>
              <a:rPr lang="es"/>
              <a:t>mongodb</a:t>
            </a:r>
            <a:r>
              <a:rPr lang="es"/>
              <a:t>, react js )</a:t>
            </a:r>
            <a:endParaRPr/>
          </a:p>
          <a:p>
            <a:pPr indent="0" lvl="0" marL="0" rtl="0" algn="l">
              <a:spcBef>
                <a:spcPts val="0"/>
              </a:spcBef>
              <a:spcAft>
                <a:spcPts val="0"/>
              </a:spcAft>
              <a:buNone/>
            </a:pPr>
            <a:r>
              <a:rPr lang="es"/>
              <a:t>. The only cost will be for the ioT device which will cost around $20 per unit</a:t>
            </a:r>
            <a:endParaRPr/>
          </a:p>
          <a:p>
            <a:pPr indent="0" lvl="0" marL="0" rtl="0" algn="l">
              <a:spcBef>
                <a:spcPts val="0"/>
              </a:spcBef>
              <a:spcAft>
                <a:spcPts val="0"/>
              </a:spcAft>
              <a:buNone/>
            </a:pPr>
            <a:r>
              <a:rPr lang="es"/>
              <a:t>As this system is developed by us development cost also can be considered as none.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87dac5ed62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7dac5ed62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As estimated this project will take 13 weeks to complete.</a:t>
            </a:r>
            <a:endParaRPr/>
          </a:p>
          <a:p>
            <a:pPr indent="0" lvl="0" marL="0" rtl="0" algn="l">
              <a:spcBef>
                <a:spcPts val="0"/>
              </a:spcBef>
              <a:spcAft>
                <a:spcPts val="0"/>
              </a:spcAft>
              <a:buNone/>
            </a:pPr>
            <a:r>
              <a:rPr lang="es"/>
              <a:t>So as mentioned all the team member s will work according to the schedule to complete the project within the allocated time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87dac5ed6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7dac5ed6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 the final step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private info of the users will be protected. </a:t>
            </a:r>
            <a:endParaRPr/>
          </a:p>
          <a:p>
            <a:pPr indent="0" lvl="0" marL="0" rtl="0" algn="l">
              <a:spcBef>
                <a:spcPts val="0"/>
              </a:spcBef>
              <a:spcAft>
                <a:spcPts val="0"/>
              </a:spcAft>
              <a:buNone/>
            </a:pPr>
            <a:r>
              <a:rPr lang="es"/>
              <a:t>And User data will not exposed to a third party for any other purposes. Like advertising</a:t>
            </a:r>
            <a:endParaRPr/>
          </a:p>
          <a:p>
            <a:pPr indent="0" lvl="0" marL="0" rtl="0" algn="l">
              <a:spcBef>
                <a:spcPts val="0"/>
              </a:spcBef>
              <a:spcAft>
                <a:spcPts val="0"/>
              </a:spcAft>
              <a:buNone/>
            </a:pPr>
            <a:r>
              <a:rPr lang="es"/>
              <a:t>And also User have to give the approval for the app to track their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Therefore we have decided that this project GreenCore is feasible for all </a:t>
            </a:r>
            <a:r>
              <a:rPr lang="es"/>
              <a:t>categories</a:t>
            </a:r>
            <a:r>
              <a:rPr lang="es"/>
              <a:t> above mentioned.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Nipuna will conduct the rest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8865d0d5bc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8865d0d5bc_5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200"/>
              <a:t>from here onwards nipuna will continue</a:t>
            </a:r>
            <a:endParaRPr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87dac5ed6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87dac5ed62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Thank you Minura . Next we’ll move into proposed technologies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87dac5ed6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87dac5ed6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selected React native to develop the mobile application because,</a:t>
            </a:r>
            <a:endParaRPr/>
          </a:p>
          <a:p>
            <a:pPr indent="0" lvl="0" marL="0" rtl="0" algn="l">
              <a:spcBef>
                <a:spcPts val="0"/>
              </a:spcBef>
              <a:spcAft>
                <a:spcPts val="0"/>
              </a:spcAft>
              <a:buNone/>
            </a:pPr>
            <a:r>
              <a:rPr lang="es" sz="1200">
                <a:highlight>
                  <a:srgbClr val="FFFFFF"/>
                </a:highlight>
                <a:uFill>
                  <a:noFill/>
                </a:uFill>
                <a:latin typeface="Roboto"/>
                <a:ea typeface="Roboto"/>
                <a:cs typeface="Roboto"/>
                <a:sym typeface="Roboto"/>
                <a:hlinkClick r:id="rId2"/>
              </a:rPr>
              <a:t>React Native </a:t>
            </a:r>
            <a:r>
              <a:rPr lang="es" sz="1200">
                <a:highlight>
                  <a:srgbClr val="FFFFFF"/>
                </a:highlight>
                <a:latin typeface="Roboto"/>
                <a:ea typeface="Roboto"/>
                <a:cs typeface="Roboto"/>
                <a:sym typeface="Roboto"/>
              </a:rPr>
              <a:t>  </a:t>
            </a:r>
            <a:endParaRPr sz="1200">
              <a:highlight>
                <a:srgbClr val="FFFFFF"/>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highlight>
                  <a:srgbClr val="FFFFFF"/>
                </a:highlight>
                <a:latin typeface="Roboto"/>
                <a:ea typeface="Roboto"/>
                <a:cs typeface="Roboto"/>
                <a:sym typeface="Roboto"/>
              </a:rPr>
              <a:t>is easy to learn than a Native language (Swift or java ), </a:t>
            </a:r>
            <a:endParaRPr sz="1200">
              <a:highlight>
                <a:srgbClr val="FFFFFF"/>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highlight>
                  <a:srgbClr val="FFFFFF"/>
                </a:highlight>
                <a:latin typeface="Roboto"/>
                <a:ea typeface="Roboto"/>
                <a:cs typeface="Roboto"/>
                <a:sym typeface="Roboto"/>
              </a:rPr>
              <a:t>offer better quality in both Hybrid apps </a:t>
            </a:r>
            <a:endParaRPr sz="1200">
              <a:highlight>
                <a:srgbClr val="FFFFFF"/>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highlight>
                  <a:srgbClr val="FFFFFF"/>
                </a:highlight>
                <a:latin typeface="Roboto"/>
                <a:ea typeface="Roboto"/>
                <a:cs typeface="Roboto"/>
                <a:sym typeface="Roboto"/>
              </a:rPr>
              <a:t>has  native performance  </a:t>
            </a:r>
            <a:endParaRPr sz="1200">
              <a:highlight>
                <a:srgbClr val="FFFFFF"/>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highlight>
                  <a:srgbClr val="FFFFFF"/>
                </a:highlight>
                <a:latin typeface="Roboto"/>
                <a:ea typeface="Roboto"/>
                <a:cs typeface="Roboto"/>
                <a:sym typeface="Roboto"/>
              </a:rPr>
              <a:t>apps could develop using components</a:t>
            </a:r>
            <a:endParaRPr sz="1200">
              <a:highlight>
                <a:srgbClr val="FFFFFF"/>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s" sz="1200">
                <a:highlight>
                  <a:srgbClr val="FFFFFF"/>
                </a:highlight>
                <a:latin typeface="Roboto"/>
                <a:ea typeface="Roboto"/>
                <a:cs typeface="Roboto"/>
                <a:sym typeface="Roboto"/>
              </a:rPr>
              <a:t>has a native look and feel, </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es" sz="1200">
                <a:highlight>
                  <a:srgbClr val="FFFFFF"/>
                </a:highlight>
                <a:latin typeface="Roboto"/>
                <a:ea typeface="Roboto"/>
                <a:cs typeface="Roboto"/>
                <a:sym typeface="Roboto"/>
              </a:rPr>
              <a:t>so all and all, React Native gives you the experience of having a Native app, without having to develop 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865d0d5b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8865d0d5bc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 And first let move on to the problem </a:t>
            </a:r>
            <a:r>
              <a:rPr lang="es" sz="1200">
                <a:solidFill>
                  <a:schemeClr val="dk1"/>
                </a:solidFill>
              </a:rPr>
              <a:t>definition</a:t>
            </a:r>
            <a:r>
              <a:rPr lang="es" sz="1200">
                <a:solidFill>
                  <a:schemeClr val="dk1"/>
                </a:solidFill>
              </a:rPr>
              <a:t> and next to the introduction part.</a:t>
            </a:r>
            <a:endParaRPr sz="12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87dac5ed6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7dac5ed6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 the web application we selected react js since, ReactJS ‘s syntax is   easier to get into . </a:t>
            </a:r>
            <a:endParaRPr/>
          </a:p>
          <a:p>
            <a:pPr indent="0" lvl="0" marL="0" rtl="0" algn="l">
              <a:spcBef>
                <a:spcPts val="0"/>
              </a:spcBef>
              <a:spcAft>
                <a:spcPts val="0"/>
              </a:spcAft>
              <a:buNone/>
            </a:pPr>
            <a:r>
              <a:rPr lang="es"/>
              <a:t>JSX syntax  is  somewhat similar to html . </a:t>
            </a:r>
            <a:endParaRPr/>
          </a:p>
          <a:p>
            <a:pPr indent="0" lvl="0" marL="0" rtl="0" algn="l">
              <a:spcBef>
                <a:spcPts val="0"/>
              </a:spcBef>
              <a:spcAft>
                <a:spcPts val="0"/>
              </a:spcAft>
              <a:buNone/>
            </a:pPr>
            <a:r>
              <a:rPr lang="es"/>
              <a:t>We can segment the entire application into components and develop accordingly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87dac5ed6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87dac5ed6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 the web servers we selected Node js with the express js framework. because, </a:t>
            </a:r>
            <a:r>
              <a:rPr lang="es"/>
              <a:t>We want to scale up the application as the user base grows. </a:t>
            </a:r>
            <a:endParaRPr/>
          </a:p>
          <a:p>
            <a:pPr indent="0" lvl="0" marL="0" rtl="0" algn="l">
              <a:spcBef>
                <a:spcPts val="0"/>
              </a:spcBef>
              <a:spcAft>
                <a:spcPts val="0"/>
              </a:spcAft>
              <a:buNone/>
            </a:pPr>
            <a:r>
              <a:rPr lang="es"/>
              <a:t>So we chose </a:t>
            </a:r>
            <a:r>
              <a:rPr lang="es"/>
              <a:t>node js</a:t>
            </a:r>
            <a:r>
              <a:rPr lang="es"/>
              <a:t> as our </a:t>
            </a:r>
            <a:r>
              <a:rPr lang="es"/>
              <a:t>server side</a:t>
            </a:r>
            <a:r>
              <a:rPr lang="es"/>
              <a:t> language. </a:t>
            </a:r>
            <a:endParaRPr/>
          </a:p>
          <a:p>
            <a:pPr indent="0" lvl="0" marL="0" rtl="0" algn="l">
              <a:spcBef>
                <a:spcPts val="0"/>
              </a:spcBef>
              <a:spcAft>
                <a:spcPts val="0"/>
              </a:spcAft>
              <a:buNone/>
            </a:pPr>
            <a:r>
              <a:rPr lang="es"/>
              <a:t>Because nodejs has non-blocking IO operations it has a better performance. On top of nodejs, we used expressjs because of the ease of use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87dac5ed6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7dac5ed6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Because of the amount of data we are dealing with,  we wanted a DBMS which can scale both horizontally and vertically. </a:t>
            </a:r>
            <a:endParaRPr/>
          </a:p>
          <a:p>
            <a:pPr indent="0" lvl="0" marL="0" rtl="0" algn="l">
              <a:spcBef>
                <a:spcPts val="0"/>
              </a:spcBef>
              <a:spcAft>
                <a:spcPts val="0"/>
              </a:spcAft>
              <a:buNone/>
            </a:pPr>
            <a:r>
              <a:rPr lang="es"/>
              <a:t>So  we </a:t>
            </a:r>
            <a:r>
              <a:rPr lang="es" sz="1200">
                <a:solidFill>
                  <a:srgbClr val="222222"/>
                </a:solidFill>
                <a:highlight>
                  <a:srgbClr val="FFFFFF"/>
                </a:highlight>
              </a:rPr>
              <a:t>chose</a:t>
            </a:r>
            <a:r>
              <a:rPr lang="es"/>
              <a:t>  NoSQL over RDBMS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As we are storing data as documents we wanted a document-based NoSQL datastore so the choice was MongoDB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87dac5ed6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87dac5ed6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As we want this unit’s price to be lesser while having all the functionality we need We’ve chosen Arduino Mega and ESP8266.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Arduino is an open-source platform  and has a rich documentation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sz="1200">
                <a:solidFill>
                  <a:schemeClr val="dk1"/>
                </a:solidFill>
              </a:rPr>
              <a:t>from here onwards Binara will continue the presentation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8865d0d5bc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8865d0d5bc_5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200"/>
              <a:t>from here onwards binara will continue</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87dac5ed6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87dac5ed62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When it comes to project delivery</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441564223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41564223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have planned to complete the project by the end of August 2nd week</a:t>
            </a:r>
            <a:endParaRPr/>
          </a:p>
          <a:p>
            <a:pPr indent="0" lvl="0" marL="0" rtl="0" algn="l">
              <a:spcBef>
                <a:spcPts val="0"/>
              </a:spcBef>
              <a:spcAft>
                <a:spcPts val="0"/>
              </a:spcAft>
              <a:buNone/>
            </a:pPr>
            <a:r>
              <a:rPr lang="es"/>
              <a:t>And we have completed the requirement identification, analysis and system design stages</a:t>
            </a:r>
            <a:endParaRPr/>
          </a:p>
          <a:p>
            <a:pPr indent="0" lvl="0" marL="0" rtl="0" algn="l">
              <a:spcBef>
                <a:spcPts val="0"/>
              </a:spcBef>
              <a:spcAft>
                <a:spcPts val="0"/>
              </a:spcAft>
              <a:buNone/>
            </a:pPr>
            <a:r>
              <a:rPr lang="es"/>
              <a:t>and currently we are in the development stage. </a:t>
            </a:r>
            <a:endParaRPr/>
          </a:p>
          <a:p>
            <a:pPr indent="0" lvl="0" marL="0" rtl="0" algn="l">
              <a:spcBef>
                <a:spcPts val="0"/>
              </a:spcBef>
              <a:spcAft>
                <a:spcPts val="0"/>
              </a:spcAft>
              <a:buNone/>
            </a:pPr>
            <a:r>
              <a:rPr lang="es"/>
              <a:t>Since we are practicing agile the SRS and Testing is done along with the development</a:t>
            </a:r>
            <a:endParaRPr/>
          </a:p>
          <a:p>
            <a:pPr indent="0" lvl="0" marL="0" rtl="0" algn="l">
              <a:spcBef>
                <a:spcPts val="0"/>
              </a:spcBef>
              <a:spcAft>
                <a:spcPts val="0"/>
              </a:spcAft>
              <a:buNone/>
            </a:pPr>
            <a:r>
              <a:rPr lang="es"/>
              <a:t>And we have planned to deploy our system by the end of August.</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8861a62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8861a6285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87dac5ed6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87dac5ed6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system consists of a central database to which the mobile app, web app and the iot device will be connected using independent servers.</a:t>
            </a:r>
            <a:endParaRPr/>
          </a:p>
          <a:p>
            <a:pPr indent="0" lvl="0" marL="0" rtl="0" algn="l">
              <a:spcBef>
                <a:spcPts val="0"/>
              </a:spcBef>
              <a:spcAft>
                <a:spcPts val="0"/>
              </a:spcAft>
              <a:buNone/>
            </a:pPr>
            <a:r>
              <a:rPr lang="es"/>
              <a:t>Communication between the apps, devices and the servers are done via API calls.</a:t>
            </a:r>
            <a:endParaRPr/>
          </a:p>
          <a:p>
            <a:pPr indent="0" lvl="0" marL="0" rtl="0" algn="l">
              <a:spcBef>
                <a:spcPts val="0"/>
              </a:spcBef>
              <a:spcAft>
                <a:spcPts val="0"/>
              </a:spcAft>
              <a:buNone/>
            </a:pPr>
            <a:r>
              <a:rPr lang="es"/>
              <a:t>The IoT Device will collect data from the sensors and pass it to the database. The web app and the mobile app can retrieve data from the database. All the functions carried out by the user with the IoT device will be first updated in the database and then the action will be carried out in the IoT device.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87dac5ed6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87dac5ed62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7dac5ed6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7dac5ed6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according to  the </a:t>
            </a:r>
            <a:r>
              <a:rPr lang="es" sz="1200"/>
              <a:t>survey</a:t>
            </a:r>
            <a:r>
              <a:rPr lang="es" sz="1200"/>
              <a:t> we did among about 160 people,</a:t>
            </a:r>
            <a:r>
              <a:rPr b="1" lang="es" sz="1200">
                <a:solidFill>
                  <a:srgbClr val="FF0000"/>
                </a:solidFill>
              </a:rPr>
              <a:t>[move to next slide]</a:t>
            </a:r>
            <a:endParaRPr b="1" sz="1200">
              <a:solidFill>
                <a:srgbClr val="FF0000"/>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3de745794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de745794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434343"/>
                </a:solidFill>
                <a:latin typeface="Roboto Condensed Light"/>
                <a:ea typeface="Roboto Condensed Light"/>
                <a:cs typeface="Roboto Condensed Light"/>
                <a:sym typeface="Roboto Condensed Light"/>
              </a:rPr>
              <a:t>We are developing the system according to agile scrum methodology and we work on one week sprints, which includes development work of both the mobile app and the web app. Since we are working on both the web and mobile app at the same time, we have two separate backlogs for each. We are having daily standup meetings via a whatsapp group and by the end of the sprint we are having a sprint review, retrospective and a sprint planning meeting. and currently we are in our 3rd sprint </a:t>
            </a:r>
            <a:endParaRPr sz="1200">
              <a:solidFill>
                <a:srgbClr val="434343"/>
              </a:solidFill>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lang="es" sz="1200">
                <a:solidFill>
                  <a:srgbClr val="434343"/>
                </a:solidFill>
                <a:latin typeface="Roboto Condensed Light"/>
                <a:ea typeface="Roboto Condensed Light"/>
                <a:cs typeface="Roboto Condensed Light"/>
                <a:sym typeface="Roboto Condensed Light"/>
              </a:rPr>
              <a:t>We selected scrum because, </a:t>
            </a:r>
            <a:endParaRPr sz="1200">
              <a:solidFill>
                <a:srgbClr val="434343"/>
              </a:solidFill>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lang="es" sz="1200">
                <a:solidFill>
                  <a:srgbClr val="434343"/>
                </a:solidFill>
                <a:latin typeface="Roboto Condensed Light"/>
                <a:ea typeface="Roboto Condensed Light"/>
                <a:cs typeface="Roboto Condensed Light"/>
                <a:sym typeface="Roboto Condensed Light"/>
              </a:rPr>
              <a:t>our system has changing requirements</a:t>
            </a:r>
            <a:endParaRPr sz="1200">
              <a:solidFill>
                <a:srgbClr val="434343"/>
              </a:solidFill>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lang="es" sz="1200">
                <a:solidFill>
                  <a:srgbClr val="434343"/>
                </a:solidFill>
                <a:latin typeface="Roboto Condensed Light"/>
                <a:ea typeface="Roboto Condensed Light"/>
                <a:cs typeface="Roboto Condensed Light"/>
                <a:sym typeface="Roboto Condensed Light"/>
              </a:rPr>
              <a:t>Active team and client interaction is needed</a:t>
            </a:r>
            <a:endParaRPr sz="1200">
              <a:solidFill>
                <a:srgbClr val="434343"/>
              </a:solidFill>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lang="es" sz="1200">
                <a:solidFill>
                  <a:srgbClr val="434343"/>
                </a:solidFill>
                <a:latin typeface="Roboto Condensed Light"/>
                <a:ea typeface="Roboto Condensed Light"/>
                <a:cs typeface="Roboto Condensed Light"/>
                <a:sym typeface="Roboto Condensed Light"/>
              </a:rPr>
              <a:t>We’re a cross functional team</a:t>
            </a:r>
            <a:endParaRPr sz="1200">
              <a:solidFill>
                <a:srgbClr val="434343"/>
              </a:solidFill>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lang="es" sz="1200">
                <a:solidFill>
                  <a:srgbClr val="434343"/>
                </a:solidFill>
                <a:latin typeface="Roboto Condensed Light"/>
                <a:ea typeface="Roboto Condensed Light"/>
                <a:cs typeface="Roboto Condensed Light"/>
                <a:sym typeface="Roboto Condensed Light"/>
              </a:rPr>
              <a:t>Since the team is working remotely it’s easy to manage the backlog and track individual progress</a:t>
            </a:r>
            <a:endParaRPr sz="1200">
              <a:solidFill>
                <a:srgbClr val="434343"/>
              </a:solidFill>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8865d0d5bc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8865d0d5bc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are using Trello to manage our project work and this is our current sprint plan.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8865d0d5bc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8865d0d5bc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are using GitHub for version controlling and we have created a private organization in GitHub to manage our repositories</a:t>
            </a:r>
            <a:endParaRPr/>
          </a:p>
          <a:p>
            <a:pPr indent="0" lvl="0" marL="0" rtl="0" algn="l">
              <a:spcBef>
                <a:spcPts val="0"/>
              </a:spcBef>
              <a:spcAft>
                <a:spcPts val="0"/>
              </a:spcAft>
              <a:buNone/>
            </a:pPr>
            <a:r>
              <a:rPr lang="es"/>
              <a:t>By now we have 5 repositories, one for documents, two for the backend and frontend of the mobile app and other two for the backend and frontend of the web app.</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87dac5ed62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87dac5ed62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Thank you, we are happy to take any questions.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8865d0d45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8865d0d45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Thank you, we are happy to take any questions.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7dac5ed62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7dac5ed62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The majority of the people responded that they don’t have that much time for gardening and maintaining the things, and another response was failing to attend to the plants on the time that’s mean due to their busy lifestyle it is very hard to concentrate on the plants.</a:t>
            </a:r>
            <a:r>
              <a:rPr lang="es" sz="1200"/>
              <a:t> </a:t>
            </a:r>
            <a:r>
              <a:rPr b="1" lang="es" sz="1200">
                <a:solidFill>
                  <a:srgbClr val="FF0000"/>
                </a:solidFill>
              </a:rPr>
              <a:t>[Move to next slide ]</a:t>
            </a:r>
            <a:endParaRPr b="1" sz="1200">
              <a:solidFill>
                <a:srgbClr val="FF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865d0d5bc_5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865d0d5bc_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Usually people tend to stay at home for limited time, due to their busy lifestyle and working schedules. But the pandemic which occured in the recent past,  people tend to gardening by themselves for sustainability .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Gardening with minimum effort is worth it.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But after this pandemic, the situation will be totally changed and people may not have time to take care of their gardens as the situations before the pandemic.</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We hope “Green Core - The smart gardener” our project will be the suitable solution in these kinds of situations and will be needed.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de745794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de745794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Green core is an automated gardening system.</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it consists of both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arenR"/>
            </a:pPr>
            <a:r>
              <a:rPr lang="es" sz="1200">
                <a:solidFill>
                  <a:schemeClr val="dk1"/>
                </a:solidFill>
                <a:latin typeface="Roboto Condensed"/>
                <a:ea typeface="Roboto Condensed"/>
                <a:cs typeface="Roboto Condensed"/>
                <a:sym typeface="Roboto Condensed"/>
              </a:rPr>
              <a:t>manual and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   2) automatic gardening features,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where Green core enables users of the systems to control the garden it doesn’t matter wherever they are.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And also the system is capable of real gardening features such as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eriod"/>
            </a:pPr>
            <a:r>
              <a:rPr lang="es" sz="1200">
                <a:solidFill>
                  <a:schemeClr val="dk1"/>
                </a:solidFill>
                <a:latin typeface="Roboto Condensed"/>
                <a:ea typeface="Roboto Condensed"/>
                <a:cs typeface="Roboto Condensed"/>
                <a:sym typeface="Roboto Condensed"/>
              </a:rPr>
              <a:t>watering plants,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eriod"/>
            </a:pPr>
            <a:r>
              <a:rPr lang="es" sz="1200">
                <a:solidFill>
                  <a:schemeClr val="dk1"/>
                </a:solidFill>
                <a:latin typeface="Roboto Condensed"/>
                <a:ea typeface="Roboto Condensed"/>
                <a:cs typeface="Roboto Condensed"/>
                <a:sym typeface="Roboto Condensed"/>
              </a:rPr>
              <a:t>adding fertilizers,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eriod"/>
            </a:pPr>
            <a:r>
              <a:rPr lang="es" sz="1200">
                <a:solidFill>
                  <a:schemeClr val="dk1"/>
                </a:solidFill>
                <a:latin typeface="Roboto Condensed"/>
                <a:ea typeface="Roboto Condensed"/>
                <a:cs typeface="Roboto Condensed"/>
                <a:sym typeface="Roboto Condensed"/>
              </a:rPr>
              <a:t>considering growing lights and etc.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Our system  consists of IoT device and mobile application  for the users.</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And a web application  for controlling inner settings like admin controls.</a:t>
            </a:r>
            <a:endParaRPr sz="1200">
              <a:solidFill>
                <a:schemeClr val="dk1"/>
              </a:solidFill>
            </a:endParaRPr>
          </a:p>
          <a:p>
            <a:pPr indent="0" lvl="0" marL="0" rtl="0" algn="l">
              <a:spcBef>
                <a:spcPts val="0"/>
              </a:spcBef>
              <a:spcAft>
                <a:spcPts val="0"/>
              </a:spcAft>
              <a:buNone/>
            </a:pPr>
            <a:r>
              <a:t/>
            </a:r>
            <a:endParaRPr sz="1200">
              <a:solidFill>
                <a:schemeClr val="dk1"/>
              </a:solidFill>
              <a:latin typeface="Roboto Condensed"/>
              <a:ea typeface="Roboto Condensed"/>
              <a:cs typeface="Roboto Condensed"/>
              <a:sym typeface="Roboto Condense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865d0d5bc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8865d0d5bc_5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200"/>
              <a:t>from here onwards Kavishkaa will continue</a:t>
            </a:r>
            <a:endParaRPr sz="1200"/>
          </a:p>
          <a:p>
            <a:pPr indent="0" lvl="0" marL="0" marR="0" rtl="0" algn="l">
              <a:lnSpc>
                <a:spcPct val="100000"/>
              </a:lnSpc>
              <a:spcBef>
                <a:spcPts val="0"/>
              </a:spcBef>
              <a:spcAft>
                <a:spcPts val="0"/>
              </a:spcAft>
              <a:buClr>
                <a:srgbClr val="000000"/>
              </a:buClr>
              <a:buSzPts val="1100"/>
              <a:buFont typeface="Arial"/>
              <a:buNone/>
            </a:pPr>
            <a:r>
              <a:rPr lang="es" sz="1200"/>
              <a:t>Thank you  Athil.</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418775" y="1856250"/>
            <a:ext cx="4832100" cy="1431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7AD0AA"/>
              </a:buClr>
              <a:buSzPts val="4400"/>
              <a:buFont typeface="Roboto Thin"/>
              <a:buNone/>
              <a:defRPr b="0" sz="4400">
                <a:solidFill>
                  <a:srgbClr val="7AD0AA"/>
                </a:solidFill>
                <a:latin typeface="Roboto Thin"/>
                <a:ea typeface="Roboto Thin"/>
                <a:cs typeface="Roboto Thin"/>
                <a:sym typeface="Roboto Thin"/>
              </a:defRPr>
            </a:lvl1pPr>
            <a:lvl2pPr lvl="1" rtl="0" algn="ctr">
              <a:spcBef>
                <a:spcPts val="0"/>
              </a:spcBef>
              <a:spcAft>
                <a:spcPts val="0"/>
              </a:spcAft>
              <a:buClr>
                <a:srgbClr val="314256"/>
              </a:buClr>
              <a:buSzPts val="4800"/>
              <a:buNone/>
              <a:defRPr sz="4800">
                <a:solidFill>
                  <a:srgbClr val="314256"/>
                </a:solidFill>
              </a:defRPr>
            </a:lvl2pPr>
            <a:lvl3pPr lvl="2" rtl="0" algn="ctr">
              <a:spcBef>
                <a:spcPts val="0"/>
              </a:spcBef>
              <a:spcAft>
                <a:spcPts val="0"/>
              </a:spcAft>
              <a:buClr>
                <a:srgbClr val="314256"/>
              </a:buClr>
              <a:buSzPts val="4800"/>
              <a:buNone/>
              <a:defRPr sz="4800">
                <a:solidFill>
                  <a:srgbClr val="314256"/>
                </a:solidFill>
              </a:defRPr>
            </a:lvl3pPr>
            <a:lvl4pPr lvl="3" rtl="0" algn="ctr">
              <a:spcBef>
                <a:spcPts val="0"/>
              </a:spcBef>
              <a:spcAft>
                <a:spcPts val="0"/>
              </a:spcAft>
              <a:buClr>
                <a:srgbClr val="314256"/>
              </a:buClr>
              <a:buSzPts val="4800"/>
              <a:buNone/>
              <a:defRPr sz="4800">
                <a:solidFill>
                  <a:srgbClr val="314256"/>
                </a:solidFill>
              </a:defRPr>
            </a:lvl4pPr>
            <a:lvl5pPr lvl="4" rtl="0" algn="ctr">
              <a:spcBef>
                <a:spcPts val="0"/>
              </a:spcBef>
              <a:spcAft>
                <a:spcPts val="0"/>
              </a:spcAft>
              <a:buClr>
                <a:srgbClr val="314256"/>
              </a:buClr>
              <a:buSzPts val="4800"/>
              <a:buNone/>
              <a:defRPr sz="4800">
                <a:solidFill>
                  <a:srgbClr val="314256"/>
                </a:solidFill>
              </a:defRPr>
            </a:lvl5pPr>
            <a:lvl6pPr lvl="5" rtl="0" algn="ctr">
              <a:spcBef>
                <a:spcPts val="0"/>
              </a:spcBef>
              <a:spcAft>
                <a:spcPts val="0"/>
              </a:spcAft>
              <a:buClr>
                <a:srgbClr val="314256"/>
              </a:buClr>
              <a:buSzPts val="4800"/>
              <a:buNone/>
              <a:defRPr sz="4800">
                <a:solidFill>
                  <a:srgbClr val="314256"/>
                </a:solidFill>
              </a:defRPr>
            </a:lvl6pPr>
            <a:lvl7pPr lvl="6" rtl="0" algn="ctr">
              <a:spcBef>
                <a:spcPts val="0"/>
              </a:spcBef>
              <a:spcAft>
                <a:spcPts val="0"/>
              </a:spcAft>
              <a:buClr>
                <a:srgbClr val="314256"/>
              </a:buClr>
              <a:buSzPts val="4800"/>
              <a:buNone/>
              <a:defRPr sz="4800">
                <a:solidFill>
                  <a:srgbClr val="314256"/>
                </a:solidFill>
              </a:defRPr>
            </a:lvl7pPr>
            <a:lvl8pPr lvl="7" rtl="0" algn="ctr">
              <a:spcBef>
                <a:spcPts val="0"/>
              </a:spcBef>
              <a:spcAft>
                <a:spcPts val="0"/>
              </a:spcAft>
              <a:buClr>
                <a:srgbClr val="314256"/>
              </a:buClr>
              <a:buSzPts val="4800"/>
              <a:buNone/>
              <a:defRPr sz="4800">
                <a:solidFill>
                  <a:srgbClr val="314256"/>
                </a:solidFill>
              </a:defRPr>
            </a:lvl8pPr>
            <a:lvl9pPr lvl="8" rtl="0" algn="ctr">
              <a:spcBef>
                <a:spcPts val="0"/>
              </a:spcBef>
              <a:spcAft>
                <a:spcPts val="0"/>
              </a:spcAft>
              <a:buClr>
                <a:srgbClr val="314256"/>
              </a:buClr>
              <a:buSzPts val="4800"/>
              <a:buNone/>
              <a:defRPr sz="4800">
                <a:solidFill>
                  <a:srgbClr val="314256"/>
                </a:solidFill>
              </a:defRPr>
            </a:lvl9pPr>
          </a:lstStyle>
          <a:p/>
        </p:txBody>
      </p:sp>
      <p:cxnSp>
        <p:nvCxnSpPr>
          <p:cNvPr id="10" name="Google Shape;10;p2"/>
          <p:cNvCxnSpPr/>
          <p:nvPr/>
        </p:nvCxnSpPr>
        <p:spPr>
          <a:xfrm rot="10800000">
            <a:off x="4580700" y="823450"/>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11" name="Google Shape;11;p2"/>
          <p:cNvCxnSpPr/>
          <p:nvPr/>
        </p:nvCxnSpPr>
        <p:spPr>
          <a:xfrm rot="10800000">
            <a:off x="4580700" y="4223875"/>
            <a:ext cx="1209600" cy="0"/>
          </a:xfrm>
          <a:prstGeom prst="straightConnector1">
            <a:avLst/>
          </a:prstGeom>
          <a:noFill/>
          <a:ln cap="flat" cmpd="sng" w="9525">
            <a:solidFill>
              <a:srgbClr val="79D8B9"/>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infographic">
  <p:cSld name="TITLE_AND_BODY_4_1">
    <p:spTree>
      <p:nvGrpSpPr>
        <p:cNvPr id="54" name="Shape 54"/>
        <p:cNvGrpSpPr/>
        <p:nvPr/>
      </p:nvGrpSpPr>
      <p:grpSpPr>
        <a:xfrm>
          <a:off x="0" y="0"/>
          <a:ext cx="0" cy="0"/>
          <a:chOff x="0" y="0"/>
          <a:chExt cx="0" cy="0"/>
        </a:xfrm>
      </p:grpSpPr>
      <p:sp>
        <p:nvSpPr>
          <p:cNvPr id="55" name="Google Shape;55;p11"/>
          <p:cNvSpPr txBox="1"/>
          <p:nvPr>
            <p:ph type="title"/>
          </p:nvPr>
        </p:nvSpPr>
        <p:spPr>
          <a:xfrm>
            <a:off x="1048350" y="448150"/>
            <a:ext cx="7047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infographic 1">
  <p:cSld name="TITLE_AND_BODY_4_1_1">
    <p:spTree>
      <p:nvGrpSpPr>
        <p:cNvPr id="56" name="Shape 56"/>
        <p:cNvGrpSpPr/>
        <p:nvPr/>
      </p:nvGrpSpPr>
      <p:grpSpPr>
        <a:xfrm>
          <a:off x="0" y="0"/>
          <a:ext cx="0" cy="0"/>
          <a:chOff x="0" y="0"/>
          <a:chExt cx="0" cy="0"/>
        </a:xfrm>
      </p:grpSpPr>
      <p:sp>
        <p:nvSpPr>
          <p:cNvPr id="57" name="Google Shape;57;p12"/>
          <p:cNvSpPr txBox="1"/>
          <p:nvPr>
            <p:ph type="title"/>
          </p:nvPr>
        </p:nvSpPr>
        <p:spPr>
          <a:xfrm>
            <a:off x="1048350" y="448150"/>
            <a:ext cx="7047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infographic 1 1">
  <p:cSld name="TITLE_AND_BODY_4_1_1_1">
    <p:spTree>
      <p:nvGrpSpPr>
        <p:cNvPr id="58" name="Shape 58"/>
        <p:cNvGrpSpPr/>
        <p:nvPr/>
      </p:nvGrpSpPr>
      <p:grpSpPr>
        <a:xfrm>
          <a:off x="0" y="0"/>
          <a:ext cx="0" cy="0"/>
          <a:chOff x="0" y="0"/>
          <a:chExt cx="0" cy="0"/>
        </a:xfrm>
      </p:grpSpPr>
      <p:sp>
        <p:nvSpPr>
          <p:cNvPr id="59" name="Google Shape;59;p13"/>
          <p:cNvSpPr txBox="1"/>
          <p:nvPr>
            <p:ph type="title"/>
          </p:nvPr>
        </p:nvSpPr>
        <p:spPr>
          <a:xfrm>
            <a:off x="553000" y="448150"/>
            <a:ext cx="7542600" cy="4824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lgn="r">
              <a:spcBef>
                <a:spcPts val="0"/>
              </a:spcBef>
              <a:spcAft>
                <a:spcPts val="0"/>
              </a:spcAft>
              <a:buSzPts val="2400"/>
              <a:buNone/>
              <a:defRPr/>
            </a:lvl2pPr>
            <a:lvl3pPr lvl="2" rtl="0" algn="r">
              <a:spcBef>
                <a:spcPts val="0"/>
              </a:spcBef>
              <a:spcAft>
                <a:spcPts val="0"/>
              </a:spcAft>
              <a:buSzPts val="2400"/>
              <a:buNone/>
              <a:defRPr/>
            </a:lvl3pPr>
            <a:lvl4pPr lvl="3" rtl="0" algn="r">
              <a:spcBef>
                <a:spcPts val="0"/>
              </a:spcBef>
              <a:spcAft>
                <a:spcPts val="0"/>
              </a:spcAft>
              <a:buSzPts val="2400"/>
              <a:buNone/>
              <a:defRPr/>
            </a:lvl4pPr>
            <a:lvl5pPr lvl="4" rtl="0" algn="r">
              <a:spcBef>
                <a:spcPts val="0"/>
              </a:spcBef>
              <a:spcAft>
                <a:spcPts val="0"/>
              </a:spcAft>
              <a:buSzPts val="2400"/>
              <a:buNone/>
              <a:defRPr/>
            </a:lvl5pPr>
            <a:lvl6pPr lvl="5" rtl="0" algn="r">
              <a:spcBef>
                <a:spcPts val="0"/>
              </a:spcBef>
              <a:spcAft>
                <a:spcPts val="0"/>
              </a:spcAft>
              <a:buSzPts val="2400"/>
              <a:buNone/>
              <a:defRPr/>
            </a:lvl6pPr>
            <a:lvl7pPr lvl="6" rtl="0" algn="r">
              <a:spcBef>
                <a:spcPts val="0"/>
              </a:spcBef>
              <a:spcAft>
                <a:spcPts val="0"/>
              </a:spcAft>
              <a:buSzPts val="2400"/>
              <a:buNone/>
              <a:defRPr/>
            </a:lvl7pPr>
            <a:lvl8pPr lvl="7" rtl="0" algn="r">
              <a:spcBef>
                <a:spcPts val="0"/>
              </a:spcBef>
              <a:spcAft>
                <a:spcPts val="0"/>
              </a:spcAft>
              <a:buSzPts val="2400"/>
              <a:buNone/>
              <a:defRPr/>
            </a:lvl8pPr>
            <a:lvl9pPr lvl="8" rtl="0" algn="r">
              <a:spcBef>
                <a:spcPts val="0"/>
              </a:spcBef>
              <a:spcAft>
                <a:spcPts val="0"/>
              </a:spcAft>
              <a:buSzPts val="2400"/>
              <a:buNone/>
              <a:defRPr/>
            </a:lvl9pPr>
          </a:lstStyle>
          <a:p/>
        </p:txBody>
      </p:sp>
      <p:cxnSp>
        <p:nvCxnSpPr>
          <p:cNvPr id="60" name="Google Shape;60;p13"/>
          <p:cNvCxnSpPr/>
          <p:nvPr/>
        </p:nvCxnSpPr>
        <p:spPr>
          <a:xfrm rot="10800000">
            <a:off x="6745300" y="370188"/>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61" name="Google Shape;61;p13"/>
          <p:cNvCxnSpPr/>
          <p:nvPr/>
        </p:nvCxnSpPr>
        <p:spPr>
          <a:xfrm rot="10800000">
            <a:off x="6745300" y="1128413"/>
            <a:ext cx="1209600" cy="0"/>
          </a:xfrm>
          <a:prstGeom prst="straightConnector1">
            <a:avLst/>
          </a:prstGeom>
          <a:noFill/>
          <a:ln cap="flat" cmpd="sng" w="9525">
            <a:solidFill>
              <a:srgbClr val="79D8B9"/>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infographic 1 1 1">
  <p:cSld name="TITLE_AND_BODY_4_1_1_1_1">
    <p:spTree>
      <p:nvGrpSpPr>
        <p:cNvPr id="62" name="Shape 62"/>
        <p:cNvGrpSpPr/>
        <p:nvPr/>
      </p:nvGrpSpPr>
      <p:grpSpPr>
        <a:xfrm>
          <a:off x="0" y="0"/>
          <a:ext cx="0" cy="0"/>
          <a:chOff x="0" y="0"/>
          <a:chExt cx="0" cy="0"/>
        </a:xfrm>
      </p:grpSpPr>
      <p:sp>
        <p:nvSpPr>
          <p:cNvPr id="63" name="Google Shape;63;p14"/>
          <p:cNvSpPr txBox="1"/>
          <p:nvPr>
            <p:ph type="title"/>
          </p:nvPr>
        </p:nvSpPr>
        <p:spPr>
          <a:xfrm flipH="1">
            <a:off x="553000" y="448150"/>
            <a:ext cx="7542600" cy="482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cxnSp>
        <p:nvCxnSpPr>
          <p:cNvPr id="64" name="Google Shape;64;p14"/>
          <p:cNvCxnSpPr/>
          <p:nvPr/>
        </p:nvCxnSpPr>
        <p:spPr>
          <a:xfrm>
            <a:off x="693700" y="370188"/>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65" name="Google Shape;65;p14"/>
          <p:cNvCxnSpPr/>
          <p:nvPr/>
        </p:nvCxnSpPr>
        <p:spPr>
          <a:xfrm>
            <a:off x="693700" y="1128413"/>
            <a:ext cx="1209600" cy="0"/>
          </a:xfrm>
          <a:prstGeom prst="straightConnector1">
            <a:avLst/>
          </a:prstGeom>
          <a:noFill/>
          <a:ln cap="flat" cmpd="sng" w="9525">
            <a:solidFill>
              <a:srgbClr val="79D8B9"/>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2 columns slide">
  <p:cSld name="TITLE_AND_TWO_COLUMNS_3">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2">
            <a:alphaModFix/>
          </a:blip>
          <a:srcRect b="-24886" l="16821" r="16874" t="11610"/>
          <a:stretch/>
        </p:blipFill>
        <p:spPr>
          <a:xfrm rot="10800000">
            <a:off x="0" y="-22274"/>
            <a:ext cx="4578550" cy="5213399"/>
          </a:xfrm>
          <a:prstGeom prst="rect">
            <a:avLst/>
          </a:prstGeom>
          <a:noFill/>
          <a:ln>
            <a:noFill/>
          </a:ln>
        </p:spPr>
      </p:pic>
      <p:sp>
        <p:nvSpPr>
          <p:cNvPr id="68" name="Google Shape;68;p15"/>
          <p:cNvSpPr/>
          <p:nvPr/>
        </p:nvSpPr>
        <p:spPr>
          <a:xfrm>
            <a:off x="456710" y="2257575"/>
            <a:ext cx="3639900" cy="2388000"/>
          </a:xfrm>
          <a:prstGeom prst="rect">
            <a:avLst/>
          </a:prstGeom>
          <a:solidFill>
            <a:srgbClr val="EDEDEB">
              <a:alpha val="47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9" name="Google Shape;69;p15"/>
          <p:cNvSpPr/>
          <p:nvPr/>
        </p:nvSpPr>
        <p:spPr>
          <a:xfrm>
            <a:off x="4572000" y="-23850"/>
            <a:ext cx="4610400" cy="5191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5028750" y="2257575"/>
            <a:ext cx="3640200" cy="2388000"/>
          </a:xfrm>
          <a:prstGeom prst="rect">
            <a:avLst/>
          </a:prstGeom>
          <a:solidFill>
            <a:srgbClr val="666666">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EFEFEF"/>
              </a:solidFill>
            </a:endParaRPr>
          </a:p>
        </p:txBody>
      </p:sp>
      <p:sp>
        <p:nvSpPr>
          <p:cNvPr id="71" name="Google Shape;71;p15"/>
          <p:cNvSpPr txBox="1"/>
          <p:nvPr>
            <p:ph type="title"/>
          </p:nvPr>
        </p:nvSpPr>
        <p:spPr>
          <a:xfrm>
            <a:off x="5095425" y="557900"/>
            <a:ext cx="3411600" cy="86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2400"/>
              <a:buNone/>
              <a:defRPr>
                <a:solidFill>
                  <a:srgbClr val="FFFFFF"/>
                </a:solidFill>
              </a:defRPr>
            </a:lvl1pPr>
            <a:lvl2pPr lvl="1" rtl="0" algn="r">
              <a:lnSpc>
                <a:spcPct val="100000"/>
              </a:lnSpc>
              <a:spcBef>
                <a:spcPts val="0"/>
              </a:spcBef>
              <a:spcAft>
                <a:spcPts val="0"/>
              </a:spcAft>
              <a:buClr>
                <a:srgbClr val="FFFFFF"/>
              </a:buClr>
              <a:buSzPts val="2400"/>
              <a:buNone/>
              <a:defRPr>
                <a:solidFill>
                  <a:srgbClr val="FFFFFF"/>
                </a:solidFill>
              </a:defRPr>
            </a:lvl2pPr>
            <a:lvl3pPr lvl="2" rtl="0" algn="r">
              <a:lnSpc>
                <a:spcPct val="100000"/>
              </a:lnSpc>
              <a:spcBef>
                <a:spcPts val="0"/>
              </a:spcBef>
              <a:spcAft>
                <a:spcPts val="0"/>
              </a:spcAft>
              <a:buClr>
                <a:srgbClr val="FFFFFF"/>
              </a:buClr>
              <a:buSzPts val="2400"/>
              <a:buNone/>
              <a:defRPr>
                <a:solidFill>
                  <a:srgbClr val="FFFFFF"/>
                </a:solidFill>
              </a:defRPr>
            </a:lvl3pPr>
            <a:lvl4pPr lvl="3" rtl="0" algn="r">
              <a:lnSpc>
                <a:spcPct val="100000"/>
              </a:lnSpc>
              <a:spcBef>
                <a:spcPts val="0"/>
              </a:spcBef>
              <a:spcAft>
                <a:spcPts val="0"/>
              </a:spcAft>
              <a:buClr>
                <a:srgbClr val="FFFFFF"/>
              </a:buClr>
              <a:buSzPts val="2400"/>
              <a:buNone/>
              <a:defRPr>
                <a:solidFill>
                  <a:srgbClr val="FFFFFF"/>
                </a:solidFill>
              </a:defRPr>
            </a:lvl4pPr>
            <a:lvl5pPr lvl="4" rtl="0" algn="r">
              <a:lnSpc>
                <a:spcPct val="100000"/>
              </a:lnSpc>
              <a:spcBef>
                <a:spcPts val="0"/>
              </a:spcBef>
              <a:spcAft>
                <a:spcPts val="0"/>
              </a:spcAft>
              <a:buClr>
                <a:srgbClr val="FFFFFF"/>
              </a:buClr>
              <a:buSzPts val="2400"/>
              <a:buNone/>
              <a:defRPr>
                <a:solidFill>
                  <a:srgbClr val="FFFFFF"/>
                </a:solidFill>
              </a:defRPr>
            </a:lvl5pPr>
            <a:lvl6pPr lvl="5" rtl="0" algn="r">
              <a:lnSpc>
                <a:spcPct val="100000"/>
              </a:lnSpc>
              <a:spcBef>
                <a:spcPts val="0"/>
              </a:spcBef>
              <a:spcAft>
                <a:spcPts val="0"/>
              </a:spcAft>
              <a:buClr>
                <a:srgbClr val="FFFFFF"/>
              </a:buClr>
              <a:buSzPts val="2400"/>
              <a:buNone/>
              <a:defRPr>
                <a:solidFill>
                  <a:srgbClr val="FFFFFF"/>
                </a:solidFill>
              </a:defRPr>
            </a:lvl6pPr>
            <a:lvl7pPr lvl="6" rtl="0" algn="r">
              <a:lnSpc>
                <a:spcPct val="100000"/>
              </a:lnSpc>
              <a:spcBef>
                <a:spcPts val="0"/>
              </a:spcBef>
              <a:spcAft>
                <a:spcPts val="0"/>
              </a:spcAft>
              <a:buClr>
                <a:srgbClr val="FFFFFF"/>
              </a:buClr>
              <a:buSzPts val="2400"/>
              <a:buNone/>
              <a:defRPr>
                <a:solidFill>
                  <a:srgbClr val="FFFFFF"/>
                </a:solidFill>
              </a:defRPr>
            </a:lvl7pPr>
            <a:lvl8pPr lvl="7" rtl="0" algn="r">
              <a:lnSpc>
                <a:spcPct val="100000"/>
              </a:lnSpc>
              <a:spcBef>
                <a:spcPts val="0"/>
              </a:spcBef>
              <a:spcAft>
                <a:spcPts val="0"/>
              </a:spcAft>
              <a:buClr>
                <a:srgbClr val="FFFFFF"/>
              </a:buClr>
              <a:buSzPts val="2400"/>
              <a:buNone/>
              <a:defRPr>
                <a:solidFill>
                  <a:srgbClr val="FFFFFF"/>
                </a:solidFill>
              </a:defRPr>
            </a:lvl8pPr>
            <a:lvl9pPr lvl="8" rtl="0" algn="r">
              <a:lnSpc>
                <a:spcPct val="100000"/>
              </a:lnSpc>
              <a:spcBef>
                <a:spcPts val="0"/>
              </a:spcBef>
              <a:spcAft>
                <a:spcPts val="0"/>
              </a:spcAft>
              <a:buClr>
                <a:srgbClr val="FFFFFF"/>
              </a:buClr>
              <a:buSzPts val="2400"/>
              <a:buNone/>
              <a:defRPr>
                <a:solidFill>
                  <a:srgbClr val="FFFFFF"/>
                </a:solidFill>
              </a:defRPr>
            </a:lvl9pPr>
          </a:lstStyle>
          <a:p/>
        </p:txBody>
      </p:sp>
      <p:sp>
        <p:nvSpPr>
          <p:cNvPr id="72" name="Google Shape;72;p15"/>
          <p:cNvSpPr txBox="1"/>
          <p:nvPr>
            <p:ph idx="1" type="subTitle"/>
          </p:nvPr>
        </p:nvSpPr>
        <p:spPr>
          <a:xfrm>
            <a:off x="722700" y="2685974"/>
            <a:ext cx="3117300" cy="326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None/>
              <a:defRPr b="1" sz="1400">
                <a:solidFill>
                  <a:srgbClr val="434343"/>
                </a:solidFill>
              </a:defRPr>
            </a:lvl1pPr>
            <a:lvl2pPr lvl="1">
              <a:lnSpc>
                <a:spcPct val="100000"/>
              </a:lnSpc>
              <a:spcBef>
                <a:spcPts val="0"/>
              </a:spcBef>
              <a:spcAft>
                <a:spcPts val="0"/>
              </a:spcAft>
              <a:buNone/>
              <a:defRPr b="1" sz="1400">
                <a:solidFill>
                  <a:srgbClr val="434343"/>
                </a:solidFill>
              </a:defRPr>
            </a:lvl2pPr>
            <a:lvl3pPr lvl="2">
              <a:lnSpc>
                <a:spcPct val="100000"/>
              </a:lnSpc>
              <a:spcBef>
                <a:spcPts val="0"/>
              </a:spcBef>
              <a:spcAft>
                <a:spcPts val="0"/>
              </a:spcAft>
              <a:buNone/>
              <a:defRPr b="1" sz="1400">
                <a:solidFill>
                  <a:srgbClr val="434343"/>
                </a:solidFill>
              </a:defRPr>
            </a:lvl3pPr>
            <a:lvl4pPr lvl="3">
              <a:lnSpc>
                <a:spcPct val="100000"/>
              </a:lnSpc>
              <a:spcBef>
                <a:spcPts val="0"/>
              </a:spcBef>
              <a:spcAft>
                <a:spcPts val="0"/>
              </a:spcAft>
              <a:buNone/>
              <a:defRPr b="1" sz="1400">
                <a:solidFill>
                  <a:srgbClr val="434343"/>
                </a:solidFill>
              </a:defRPr>
            </a:lvl4pPr>
            <a:lvl5pPr lvl="4">
              <a:lnSpc>
                <a:spcPct val="100000"/>
              </a:lnSpc>
              <a:spcBef>
                <a:spcPts val="0"/>
              </a:spcBef>
              <a:spcAft>
                <a:spcPts val="0"/>
              </a:spcAft>
              <a:buNone/>
              <a:defRPr b="1" sz="1400">
                <a:solidFill>
                  <a:srgbClr val="434343"/>
                </a:solidFill>
              </a:defRPr>
            </a:lvl5pPr>
            <a:lvl6pPr lvl="5">
              <a:lnSpc>
                <a:spcPct val="100000"/>
              </a:lnSpc>
              <a:spcBef>
                <a:spcPts val="0"/>
              </a:spcBef>
              <a:spcAft>
                <a:spcPts val="0"/>
              </a:spcAft>
              <a:buNone/>
              <a:defRPr b="1" sz="1400">
                <a:solidFill>
                  <a:srgbClr val="434343"/>
                </a:solidFill>
              </a:defRPr>
            </a:lvl6pPr>
            <a:lvl7pPr lvl="6">
              <a:lnSpc>
                <a:spcPct val="100000"/>
              </a:lnSpc>
              <a:spcBef>
                <a:spcPts val="0"/>
              </a:spcBef>
              <a:spcAft>
                <a:spcPts val="0"/>
              </a:spcAft>
              <a:buNone/>
              <a:defRPr b="1" sz="1400">
                <a:solidFill>
                  <a:srgbClr val="434343"/>
                </a:solidFill>
              </a:defRPr>
            </a:lvl7pPr>
            <a:lvl8pPr lvl="7">
              <a:lnSpc>
                <a:spcPct val="100000"/>
              </a:lnSpc>
              <a:spcBef>
                <a:spcPts val="0"/>
              </a:spcBef>
              <a:spcAft>
                <a:spcPts val="0"/>
              </a:spcAft>
              <a:buNone/>
              <a:defRPr b="1" sz="1400">
                <a:solidFill>
                  <a:srgbClr val="434343"/>
                </a:solidFill>
              </a:defRPr>
            </a:lvl8pPr>
            <a:lvl9pPr lvl="8">
              <a:lnSpc>
                <a:spcPct val="100000"/>
              </a:lnSpc>
              <a:spcBef>
                <a:spcPts val="0"/>
              </a:spcBef>
              <a:spcAft>
                <a:spcPts val="0"/>
              </a:spcAft>
              <a:buNone/>
              <a:defRPr b="1" sz="1400">
                <a:solidFill>
                  <a:srgbClr val="434343"/>
                </a:solidFill>
              </a:defRPr>
            </a:lvl9pPr>
          </a:lstStyle>
          <a:p/>
        </p:txBody>
      </p:sp>
      <p:sp>
        <p:nvSpPr>
          <p:cNvPr id="73" name="Google Shape;73;p15"/>
          <p:cNvSpPr txBox="1"/>
          <p:nvPr>
            <p:ph idx="2" type="subTitle"/>
          </p:nvPr>
        </p:nvSpPr>
        <p:spPr>
          <a:xfrm>
            <a:off x="5313900" y="2685974"/>
            <a:ext cx="3117300" cy="32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sz="1400">
                <a:solidFill>
                  <a:srgbClr val="79D8B9"/>
                </a:solidFill>
              </a:defRPr>
            </a:lvl1pPr>
            <a:lvl2pPr lvl="1" rtl="0">
              <a:lnSpc>
                <a:spcPct val="100000"/>
              </a:lnSpc>
              <a:spcBef>
                <a:spcPts val="0"/>
              </a:spcBef>
              <a:spcAft>
                <a:spcPts val="0"/>
              </a:spcAft>
              <a:buNone/>
              <a:defRPr b="1" sz="1400">
                <a:solidFill>
                  <a:srgbClr val="79D8B9"/>
                </a:solidFill>
              </a:defRPr>
            </a:lvl2pPr>
            <a:lvl3pPr lvl="2" rtl="0">
              <a:lnSpc>
                <a:spcPct val="100000"/>
              </a:lnSpc>
              <a:spcBef>
                <a:spcPts val="0"/>
              </a:spcBef>
              <a:spcAft>
                <a:spcPts val="0"/>
              </a:spcAft>
              <a:buNone/>
              <a:defRPr b="1" sz="1400">
                <a:solidFill>
                  <a:srgbClr val="79D8B9"/>
                </a:solidFill>
              </a:defRPr>
            </a:lvl3pPr>
            <a:lvl4pPr lvl="3" rtl="0">
              <a:lnSpc>
                <a:spcPct val="100000"/>
              </a:lnSpc>
              <a:spcBef>
                <a:spcPts val="0"/>
              </a:spcBef>
              <a:spcAft>
                <a:spcPts val="0"/>
              </a:spcAft>
              <a:buNone/>
              <a:defRPr b="1" sz="1400">
                <a:solidFill>
                  <a:srgbClr val="79D8B9"/>
                </a:solidFill>
              </a:defRPr>
            </a:lvl4pPr>
            <a:lvl5pPr lvl="4" rtl="0">
              <a:lnSpc>
                <a:spcPct val="100000"/>
              </a:lnSpc>
              <a:spcBef>
                <a:spcPts val="0"/>
              </a:spcBef>
              <a:spcAft>
                <a:spcPts val="0"/>
              </a:spcAft>
              <a:buNone/>
              <a:defRPr b="1" sz="1400">
                <a:solidFill>
                  <a:srgbClr val="79D8B9"/>
                </a:solidFill>
              </a:defRPr>
            </a:lvl5pPr>
            <a:lvl6pPr lvl="5" rtl="0">
              <a:lnSpc>
                <a:spcPct val="100000"/>
              </a:lnSpc>
              <a:spcBef>
                <a:spcPts val="0"/>
              </a:spcBef>
              <a:spcAft>
                <a:spcPts val="0"/>
              </a:spcAft>
              <a:buNone/>
              <a:defRPr b="1" sz="1400">
                <a:solidFill>
                  <a:srgbClr val="79D8B9"/>
                </a:solidFill>
              </a:defRPr>
            </a:lvl6pPr>
            <a:lvl7pPr lvl="6" rtl="0">
              <a:lnSpc>
                <a:spcPct val="100000"/>
              </a:lnSpc>
              <a:spcBef>
                <a:spcPts val="0"/>
              </a:spcBef>
              <a:spcAft>
                <a:spcPts val="0"/>
              </a:spcAft>
              <a:buNone/>
              <a:defRPr b="1" sz="1400">
                <a:solidFill>
                  <a:srgbClr val="79D8B9"/>
                </a:solidFill>
              </a:defRPr>
            </a:lvl7pPr>
            <a:lvl8pPr lvl="7" rtl="0">
              <a:lnSpc>
                <a:spcPct val="100000"/>
              </a:lnSpc>
              <a:spcBef>
                <a:spcPts val="0"/>
              </a:spcBef>
              <a:spcAft>
                <a:spcPts val="0"/>
              </a:spcAft>
              <a:buNone/>
              <a:defRPr b="1" sz="1400">
                <a:solidFill>
                  <a:srgbClr val="79D8B9"/>
                </a:solidFill>
              </a:defRPr>
            </a:lvl8pPr>
            <a:lvl9pPr lvl="8" rtl="0">
              <a:lnSpc>
                <a:spcPct val="100000"/>
              </a:lnSpc>
              <a:spcBef>
                <a:spcPts val="0"/>
              </a:spcBef>
              <a:spcAft>
                <a:spcPts val="0"/>
              </a:spcAft>
              <a:buNone/>
              <a:defRPr b="1" sz="1400">
                <a:solidFill>
                  <a:srgbClr val="79D8B9"/>
                </a:solidFill>
              </a:defRPr>
            </a:lvl9pPr>
          </a:lstStyle>
          <a:p/>
        </p:txBody>
      </p:sp>
      <p:sp>
        <p:nvSpPr>
          <p:cNvPr id="74" name="Google Shape;74;p15"/>
          <p:cNvSpPr txBox="1"/>
          <p:nvPr>
            <p:ph idx="3" type="subTitle"/>
          </p:nvPr>
        </p:nvSpPr>
        <p:spPr>
          <a:xfrm>
            <a:off x="722700" y="3012675"/>
            <a:ext cx="31173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75" name="Google Shape;75;p15"/>
          <p:cNvSpPr txBox="1"/>
          <p:nvPr>
            <p:ph idx="4" type="subTitle"/>
          </p:nvPr>
        </p:nvSpPr>
        <p:spPr>
          <a:xfrm>
            <a:off x="5313900" y="3012675"/>
            <a:ext cx="31173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extLst>
    <p:ext uri="{DCECCB84-F9BA-43D5-87BE-67443E8EF086}">
      <p15:sldGuideLst>
        <p15:guide id="1" pos="2880">
          <p15:clr>
            <a:srgbClr val="F9AD4C"/>
          </p15:clr>
        </p15:guide>
        <p15:guide id="2" orient="horz" pos="2065">
          <p15:clr>
            <a:srgbClr val="F9AD4C"/>
          </p15:clr>
        </p15:guide>
        <p15:guide id="3" pos="4332">
          <p15:clr>
            <a:srgbClr val="F9AD4C"/>
          </p15:clr>
        </p15:guide>
        <p15:guide id="4" pos="1440">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3 columns slide">
  <p:cSld name="TITLE_AND_TWO_COLUMNS_1">
    <p:spTree>
      <p:nvGrpSpPr>
        <p:cNvPr id="76" name="Shape 76"/>
        <p:cNvGrpSpPr/>
        <p:nvPr/>
      </p:nvGrpSpPr>
      <p:grpSpPr>
        <a:xfrm>
          <a:off x="0" y="0"/>
          <a:ext cx="0" cy="0"/>
          <a:chOff x="0" y="0"/>
          <a:chExt cx="0" cy="0"/>
        </a:xfrm>
      </p:grpSpPr>
      <p:sp>
        <p:nvSpPr>
          <p:cNvPr id="77" name="Google Shape;77;p16"/>
          <p:cNvSpPr txBox="1"/>
          <p:nvPr>
            <p:ph type="title"/>
          </p:nvPr>
        </p:nvSpPr>
        <p:spPr>
          <a:xfrm>
            <a:off x="762000" y="928125"/>
            <a:ext cx="6684300" cy="482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34343"/>
              </a:buClr>
              <a:buSzPts val="2400"/>
              <a:buNone/>
              <a:defRPr>
                <a:solidFill>
                  <a:srgbClr val="434343"/>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8" name="Google Shape;78;p16"/>
          <p:cNvSpPr txBox="1"/>
          <p:nvPr>
            <p:ph idx="1" type="subTitle"/>
          </p:nvPr>
        </p:nvSpPr>
        <p:spPr>
          <a:xfrm>
            <a:off x="762000" y="1885600"/>
            <a:ext cx="2086200" cy="306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434343"/>
                </a:solidFill>
              </a:defRPr>
            </a:lvl1pPr>
            <a:lvl2pPr lvl="1" rtl="0">
              <a:spcBef>
                <a:spcPts val="0"/>
              </a:spcBef>
              <a:spcAft>
                <a:spcPts val="0"/>
              </a:spcAft>
              <a:buNone/>
              <a:defRPr b="1" sz="1400">
                <a:solidFill>
                  <a:srgbClr val="434343"/>
                </a:solidFill>
              </a:defRPr>
            </a:lvl2pPr>
            <a:lvl3pPr lvl="2" rtl="0">
              <a:spcBef>
                <a:spcPts val="0"/>
              </a:spcBef>
              <a:spcAft>
                <a:spcPts val="0"/>
              </a:spcAft>
              <a:buNone/>
              <a:defRPr b="1" sz="1400">
                <a:solidFill>
                  <a:srgbClr val="434343"/>
                </a:solidFill>
              </a:defRPr>
            </a:lvl3pPr>
            <a:lvl4pPr lvl="3" rtl="0">
              <a:spcBef>
                <a:spcPts val="0"/>
              </a:spcBef>
              <a:spcAft>
                <a:spcPts val="0"/>
              </a:spcAft>
              <a:buNone/>
              <a:defRPr b="1" sz="1400">
                <a:solidFill>
                  <a:srgbClr val="434343"/>
                </a:solidFill>
              </a:defRPr>
            </a:lvl4pPr>
            <a:lvl5pPr lvl="4" rtl="0">
              <a:spcBef>
                <a:spcPts val="0"/>
              </a:spcBef>
              <a:spcAft>
                <a:spcPts val="0"/>
              </a:spcAft>
              <a:buNone/>
              <a:defRPr b="1" sz="1400">
                <a:solidFill>
                  <a:srgbClr val="434343"/>
                </a:solidFill>
              </a:defRPr>
            </a:lvl5pPr>
            <a:lvl6pPr lvl="5" rtl="0">
              <a:spcBef>
                <a:spcPts val="0"/>
              </a:spcBef>
              <a:spcAft>
                <a:spcPts val="0"/>
              </a:spcAft>
              <a:buNone/>
              <a:defRPr b="1" sz="1400">
                <a:solidFill>
                  <a:srgbClr val="434343"/>
                </a:solidFill>
              </a:defRPr>
            </a:lvl6pPr>
            <a:lvl7pPr lvl="6" rtl="0">
              <a:spcBef>
                <a:spcPts val="0"/>
              </a:spcBef>
              <a:spcAft>
                <a:spcPts val="0"/>
              </a:spcAft>
              <a:buNone/>
              <a:defRPr b="1" sz="1400">
                <a:solidFill>
                  <a:srgbClr val="434343"/>
                </a:solidFill>
              </a:defRPr>
            </a:lvl7pPr>
            <a:lvl8pPr lvl="7" rtl="0">
              <a:spcBef>
                <a:spcPts val="0"/>
              </a:spcBef>
              <a:spcAft>
                <a:spcPts val="0"/>
              </a:spcAft>
              <a:buNone/>
              <a:defRPr b="1" sz="1400">
                <a:solidFill>
                  <a:srgbClr val="434343"/>
                </a:solidFill>
              </a:defRPr>
            </a:lvl8pPr>
            <a:lvl9pPr lvl="8" rtl="0">
              <a:spcBef>
                <a:spcPts val="0"/>
              </a:spcBef>
              <a:spcAft>
                <a:spcPts val="0"/>
              </a:spcAft>
              <a:buNone/>
              <a:defRPr b="1" sz="1400">
                <a:solidFill>
                  <a:srgbClr val="434343"/>
                </a:solidFill>
              </a:defRPr>
            </a:lvl9pPr>
          </a:lstStyle>
          <a:p/>
        </p:txBody>
      </p:sp>
      <p:sp>
        <p:nvSpPr>
          <p:cNvPr id="79" name="Google Shape;79;p16"/>
          <p:cNvSpPr txBox="1"/>
          <p:nvPr>
            <p:ph idx="2" type="subTitle"/>
          </p:nvPr>
        </p:nvSpPr>
        <p:spPr>
          <a:xfrm>
            <a:off x="3488700" y="1885600"/>
            <a:ext cx="2166600" cy="306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434343"/>
                </a:solidFill>
              </a:defRPr>
            </a:lvl1pPr>
            <a:lvl2pPr lvl="1" rtl="0">
              <a:spcBef>
                <a:spcPts val="0"/>
              </a:spcBef>
              <a:spcAft>
                <a:spcPts val="0"/>
              </a:spcAft>
              <a:buNone/>
              <a:defRPr b="1" sz="1400">
                <a:solidFill>
                  <a:srgbClr val="434343"/>
                </a:solidFill>
              </a:defRPr>
            </a:lvl2pPr>
            <a:lvl3pPr lvl="2" rtl="0">
              <a:spcBef>
                <a:spcPts val="0"/>
              </a:spcBef>
              <a:spcAft>
                <a:spcPts val="0"/>
              </a:spcAft>
              <a:buNone/>
              <a:defRPr b="1" sz="1400">
                <a:solidFill>
                  <a:srgbClr val="434343"/>
                </a:solidFill>
              </a:defRPr>
            </a:lvl3pPr>
            <a:lvl4pPr lvl="3" rtl="0">
              <a:spcBef>
                <a:spcPts val="0"/>
              </a:spcBef>
              <a:spcAft>
                <a:spcPts val="0"/>
              </a:spcAft>
              <a:buNone/>
              <a:defRPr b="1" sz="1400">
                <a:solidFill>
                  <a:srgbClr val="434343"/>
                </a:solidFill>
              </a:defRPr>
            </a:lvl4pPr>
            <a:lvl5pPr lvl="4" rtl="0">
              <a:spcBef>
                <a:spcPts val="0"/>
              </a:spcBef>
              <a:spcAft>
                <a:spcPts val="0"/>
              </a:spcAft>
              <a:buNone/>
              <a:defRPr b="1" sz="1400">
                <a:solidFill>
                  <a:srgbClr val="434343"/>
                </a:solidFill>
              </a:defRPr>
            </a:lvl5pPr>
            <a:lvl6pPr lvl="5" rtl="0">
              <a:spcBef>
                <a:spcPts val="0"/>
              </a:spcBef>
              <a:spcAft>
                <a:spcPts val="0"/>
              </a:spcAft>
              <a:buNone/>
              <a:defRPr b="1" sz="1400">
                <a:solidFill>
                  <a:srgbClr val="434343"/>
                </a:solidFill>
              </a:defRPr>
            </a:lvl6pPr>
            <a:lvl7pPr lvl="6" rtl="0">
              <a:spcBef>
                <a:spcPts val="0"/>
              </a:spcBef>
              <a:spcAft>
                <a:spcPts val="0"/>
              </a:spcAft>
              <a:buNone/>
              <a:defRPr b="1" sz="1400">
                <a:solidFill>
                  <a:srgbClr val="434343"/>
                </a:solidFill>
              </a:defRPr>
            </a:lvl7pPr>
            <a:lvl8pPr lvl="7" rtl="0">
              <a:spcBef>
                <a:spcPts val="0"/>
              </a:spcBef>
              <a:spcAft>
                <a:spcPts val="0"/>
              </a:spcAft>
              <a:buNone/>
              <a:defRPr b="1" sz="1400">
                <a:solidFill>
                  <a:srgbClr val="434343"/>
                </a:solidFill>
              </a:defRPr>
            </a:lvl8pPr>
            <a:lvl9pPr lvl="8" rtl="0">
              <a:spcBef>
                <a:spcPts val="0"/>
              </a:spcBef>
              <a:spcAft>
                <a:spcPts val="0"/>
              </a:spcAft>
              <a:buNone/>
              <a:defRPr b="1" sz="1400">
                <a:solidFill>
                  <a:srgbClr val="434343"/>
                </a:solidFill>
              </a:defRPr>
            </a:lvl9pPr>
          </a:lstStyle>
          <a:p/>
        </p:txBody>
      </p:sp>
      <p:sp>
        <p:nvSpPr>
          <p:cNvPr id="80" name="Google Shape;80;p16"/>
          <p:cNvSpPr txBox="1"/>
          <p:nvPr>
            <p:ph idx="3" type="subTitle"/>
          </p:nvPr>
        </p:nvSpPr>
        <p:spPr>
          <a:xfrm>
            <a:off x="6215400" y="1885600"/>
            <a:ext cx="2166600" cy="306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434343"/>
                </a:solidFill>
              </a:defRPr>
            </a:lvl1pPr>
            <a:lvl2pPr lvl="1" rtl="0">
              <a:spcBef>
                <a:spcPts val="0"/>
              </a:spcBef>
              <a:spcAft>
                <a:spcPts val="0"/>
              </a:spcAft>
              <a:buNone/>
              <a:defRPr b="1" sz="1400">
                <a:solidFill>
                  <a:srgbClr val="434343"/>
                </a:solidFill>
              </a:defRPr>
            </a:lvl2pPr>
            <a:lvl3pPr lvl="2" rtl="0">
              <a:spcBef>
                <a:spcPts val="0"/>
              </a:spcBef>
              <a:spcAft>
                <a:spcPts val="0"/>
              </a:spcAft>
              <a:buNone/>
              <a:defRPr b="1" sz="1400">
                <a:solidFill>
                  <a:srgbClr val="434343"/>
                </a:solidFill>
              </a:defRPr>
            </a:lvl3pPr>
            <a:lvl4pPr lvl="3" rtl="0">
              <a:spcBef>
                <a:spcPts val="0"/>
              </a:spcBef>
              <a:spcAft>
                <a:spcPts val="0"/>
              </a:spcAft>
              <a:buNone/>
              <a:defRPr b="1" sz="1400">
                <a:solidFill>
                  <a:srgbClr val="434343"/>
                </a:solidFill>
              </a:defRPr>
            </a:lvl4pPr>
            <a:lvl5pPr lvl="4" rtl="0">
              <a:spcBef>
                <a:spcPts val="0"/>
              </a:spcBef>
              <a:spcAft>
                <a:spcPts val="0"/>
              </a:spcAft>
              <a:buNone/>
              <a:defRPr b="1" sz="1400">
                <a:solidFill>
                  <a:srgbClr val="434343"/>
                </a:solidFill>
              </a:defRPr>
            </a:lvl5pPr>
            <a:lvl6pPr lvl="5" rtl="0">
              <a:spcBef>
                <a:spcPts val="0"/>
              </a:spcBef>
              <a:spcAft>
                <a:spcPts val="0"/>
              </a:spcAft>
              <a:buNone/>
              <a:defRPr b="1" sz="1400">
                <a:solidFill>
                  <a:srgbClr val="434343"/>
                </a:solidFill>
              </a:defRPr>
            </a:lvl6pPr>
            <a:lvl7pPr lvl="6" rtl="0">
              <a:spcBef>
                <a:spcPts val="0"/>
              </a:spcBef>
              <a:spcAft>
                <a:spcPts val="0"/>
              </a:spcAft>
              <a:buNone/>
              <a:defRPr b="1" sz="1400">
                <a:solidFill>
                  <a:srgbClr val="434343"/>
                </a:solidFill>
              </a:defRPr>
            </a:lvl7pPr>
            <a:lvl8pPr lvl="7" rtl="0">
              <a:spcBef>
                <a:spcPts val="0"/>
              </a:spcBef>
              <a:spcAft>
                <a:spcPts val="0"/>
              </a:spcAft>
              <a:buNone/>
              <a:defRPr b="1" sz="1400">
                <a:solidFill>
                  <a:srgbClr val="434343"/>
                </a:solidFill>
              </a:defRPr>
            </a:lvl8pPr>
            <a:lvl9pPr lvl="8" rtl="0">
              <a:spcBef>
                <a:spcPts val="0"/>
              </a:spcBef>
              <a:spcAft>
                <a:spcPts val="0"/>
              </a:spcAft>
              <a:buNone/>
              <a:defRPr b="1" sz="1400">
                <a:solidFill>
                  <a:srgbClr val="434343"/>
                </a:solidFill>
              </a:defRPr>
            </a:lvl9pPr>
          </a:lstStyle>
          <a:p/>
        </p:txBody>
      </p:sp>
      <p:sp>
        <p:nvSpPr>
          <p:cNvPr id="81" name="Google Shape;81;p16"/>
          <p:cNvSpPr/>
          <p:nvPr/>
        </p:nvSpPr>
        <p:spPr>
          <a:xfrm rot="5400000">
            <a:off x="4268850" y="3754512"/>
            <a:ext cx="606300" cy="2171700"/>
          </a:xfrm>
          <a:prstGeom prst="rect">
            <a:avLst/>
          </a:prstGeom>
          <a:solidFill>
            <a:srgbClr val="1473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rot="5400000">
            <a:off x="1544700" y="3754512"/>
            <a:ext cx="606300" cy="2171700"/>
          </a:xfrm>
          <a:prstGeom prst="rect">
            <a:avLst/>
          </a:prstGeom>
          <a:solidFill>
            <a:srgbClr val="1351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rot="5400000">
            <a:off x="6993000" y="3754512"/>
            <a:ext cx="606300" cy="2171700"/>
          </a:xfrm>
          <a:prstGeom prst="rect">
            <a:avLst/>
          </a:prstGeom>
          <a:solidFill>
            <a:srgbClr val="23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16"/>
          <p:cNvCxnSpPr/>
          <p:nvPr/>
        </p:nvCxnSpPr>
        <p:spPr>
          <a:xfrm rot="10800000">
            <a:off x="860475" y="2273994"/>
            <a:ext cx="1209600" cy="0"/>
          </a:xfrm>
          <a:prstGeom prst="straightConnector1">
            <a:avLst/>
          </a:prstGeom>
          <a:noFill/>
          <a:ln cap="flat" cmpd="sng" w="9525">
            <a:solidFill>
              <a:srgbClr val="135158"/>
            </a:solidFill>
            <a:prstDash val="solid"/>
            <a:round/>
            <a:headEnd len="med" w="med" type="none"/>
            <a:tailEnd len="med" w="med" type="none"/>
          </a:ln>
        </p:spPr>
      </p:cxnSp>
      <p:cxnSp>
        <p:nvCxnSpPr>
          <p:cNvPr id="85" name="Google Shape;85;p16"/>
          <p:cNvCxnSpPr/>
          <p:nvPr/>
        </p:nvCxnSpPr>
        <p:spPr>
          <a:xfrm rot="10800000">
            <a:off x="3576425" y="2273994"/>
            <a:ext cx="1209600" cy="0"/>
          </a:xfrm>
          <a:prstGeom prst="straightConnector1">
            <a:avLst/>
          </a:prstGeom>
          <a:noFill/>
          <a:ln cap="flat" cmpd="sng" w="9525">
            <a:solidFill>
              <a:srgbClr val="14736A"/>
            </a:solidFill>
            <a:prstDash val="solid"/>
            <a:round/>
            <a:headEnd len="med" w="med" type="none"/>
            <a:tailEnd len="med" w="med" type="none"/>
          </a:ln>
        </p:spPr>
      </p:cxnSp>
      <p:cxnSp>
        <p:nvCxnSpPr>
          <p:cNvPr id="86" name="Google Shape;86;p16"/>
          <p:cNvCxnSpPr/>
          <p:nvPr/>
        </p:nvCxnSpPr>
        <p:spPr>
          <a:xfrm rot="10800000">
            <a:off x="6294275" y="2273994"/>
            <a:ext cx="1209600" cy="0"/>
          </a:xfrm>
          <a:prstGeom prst="straightConnector1">
            <a:avLst/>
          </a:prstGeom>
          <a:noFill/>
          <a:ln cap="flat" cmpd="sng" w="9525">
            <a:solidFill>
              <a:srgbClr val="23AA89"/>
            </a:solidFill>
            <a:prstDash val="solid"/>
            <a:round/>
            <a:headEnd len="med" w="med" type="none"/>
            <a:tailEnd len="med" w="med" type="none"/>
          </a:ln>
        </p:spPr>
      </p:cxnSp>
      <p:sp>
        <p:nvSpPr>
          <p:cNvPr id="87" name="Google Shape;87;p16"/>
          <p:cNvSpPr txBox="1"/>
          <p:nvPr>
            <p:ph idx="4" type="subTitle"/>
          </p:nvPr>
        </p:nvSpPr>
        <p:spPr>
          <a:xfrm>
            <a:off x="762000" y="2506300"/>
            <a:ext cx="2086200" cy="1730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88" name="Google Shape;88;p16"/>
          <p:cNvSpPr txBox="1"/>
          <p:nvPr>
            <p:ph idx="5" type="subTitle"/>
          </p:nvPr>
        </p:nvSpPr>
        <p:spPr>
          <a:xfrm>
            <a:off x="3488700" y="2506300"/>
            <a:ext cx="2086200" cy="1730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89" name="Google Shape;89;p16"/>
          <p:cNvSpPr txBox="1"/>
          <p:nvPr>
            <p:ph idx="6" type="subTitle"/>
          </p:nvPr>
        </p:nvSpPr>
        <p:spPr>
          <a:xfrm>
            <a:off x="6215400" y="2506300"/>
            <a:ext cx="2086200" cy="1730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mp; 3 columns slide">
  <p:cSld name="TITLE_AND_TWO_COLUMNS_1_2">
    <p:spTree>
      <p:nvGrpSpPr>
        <p:cNvPr id="90" name="Shape 90"/>
        <p:cNvGrpSpPr/>
        <p:nvPr/>
      </p:nvGrpSpPr>
      <p:grpSpPr>
        <a:xfrm>
          <a:off x="0" y="0"/>
          <a:ext cx="0" cy="0"/>
          <a:chOff x="0" y="0"/>
          <a:chExt cx="0" cy="0"/>
        </a:xfrm>
      </p:grpSpPr>
      <p:sp>
        <p:nvSpPr>
          <p:cNvPr id="91" name="Google Shape;91;p17"/>
          <p:cNvSpPr/>
          <p:nvPr/>
        </p:nvSpPr>
        <p:spPr>
          <a:xfrm>
            <a:off x="0" y="3690600"/>
            <a:ext cx="9144000" cy="1452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idx="1" type="subTitle"/>
          </p:nvPr>
        </p:nvSpPr>
        <p:spPr>
          <a:xfrm>
            <a:off x="716025" y="3295200"/>
            <a:ext cx="2086200" cy="389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135158"/>
                </a:solidFill>
                <a:latin typeface="Roboto Condensed"/>
                <a:ea typeface="Roboto Condensed"/>
                <a:cs typeface="Roboto Condensed"/>
                <a:sym typeface="Roboto Condensed"/>
              </a:defRPr>
            </a:lvl1pPr>
            <a:lvl2pPr lvl="1" rtl="0" algn="ct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ct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ct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ct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ct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ct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ct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ct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93" name="Google Shape;93;p17"/>
          <p:cNvSpPr txBox="1"/>
          <p:nvPr>
            <p:ph idx="2" type="subTitle"/>
          </p:nvPr>
        </p:nvSpPr>
        <p:spPr>
          <a:xfrm>
            <a:off x="3459725" y="3295200"/>
            <a:ext cx="2166600" cy="389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23AA89"/>
                </a:solidFill>
                <a:latin typeface="Roboto Condensed"/>
                <a:ea typeface="Roboto Condensed"/>
                <a:cs typeface="Roboto Condensed"/>
                <a:sym typeface="Roboto Condensed"/>
              </a:defRPr>
            </a:lvl1pPr>
            <a:lvl2pPr lvl="1" rtl="0" algn="ct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ct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ct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ct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ct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ct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ct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ct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94" name="Google Shape;94;p17"/>
          <p:cNvSpPr txBox="1"/>
          <p:nvPr>
            <p:ph idx="3" type="subTitle"/>
          </p:nvPr>
        </p:nvSpPr>
        <p:spPr>
          <a:xfrm>
            <a:off x="6256250" y="3295200"/>
            <a:ext cx="2166600" cy="389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23AA89"/>
                </a:solidFill>
                <a:latin typeface="Roboto Condensed"/>
                <a:ea typeface="Roboto Condensed"/>
                <a:cs typeface="Roboto Condensed"/>
                <a:sym typeface="Roboto Condensed"/>
              </a:defRPr>
            </a:lvl1pPr>
            <a:lvl2pPr lvl="1" rtl="0" algn="ct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ct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ct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ct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ct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ct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ct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ct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95" name="Google Shape;95;p17"/>
          <p:cNvSpPr txBox="1"/>
          <p:nvPr>
            <p:ph idx="4" type="subTitle"/>
          </p:nvPr>
        </p:nvSpPr>
        <p:spPr>
          <a:xfrm>
            <a:off x="716025" y="3773875"/>
            <a:ext cx="2086200" cy="102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a:latin typeface="Roboto Condensed"/>
                <a:ea typeface="Roboto Condensed"/>
                <a:cs typeface="Roboto Condensed"/>
                <a:sym typeface="Roboto Condensed"/>
              </a:defRPr>
            </a:lvl2pPr>
            <a:lvl3pPr lvl="2" rtl="0" algn="ctr">
              <a:spcBef>
                <a:spcPts val="0"/>
              </a:spcBef>
              <a:spcAft>
                <a:spcPts val="0"/>
              </a:spcAft>
              <a:buNone/>
              <a:defRPr>
                <a:latin typeface="Roboto Condensed"/>
                <a:ea typeface="Roboto Condensed"/>
                <a:cs typeface="Roboto Condensed"/>
                <a:sym typeface="Roboto Condensed"/>
              </a:defRPr>
            </a:lvl3pPr>
            <a:lvl4pPr lvl="3" rtl="0" algn="ctr">
              <a:spcBef>
                <a:spcPts val="0"/>
              </a:spcBef>
              <a:spcAft>
                <a:spcPts val="0"/>
              </a:spcAft>
              <a:buNone/>
              <a:defRPr>
                <a:latin typeface="Roboto Condensed"/>
                <a:ea typeface="Roboto Condensed"/>
                <a:cs typeface="Roboto Condensed"/>
                <a:sym typeface="Roboto Condensed"/>
              </a:defRPr>
            </a:lvl4pPr>
            <a:lvl5pPr lvl="4" rtl="0" algn="ctr">
              <a:spcBef>
                <a:spcPts val="0"/>
              </a:spcBef>
              <a:spcAft>
                <a:spcPts val="0"/>
              </a:spcAft>
              <a:buNone/>
              <a:defRPr>
                <a:latin typeface="Roboto Condensed"/>
                <a:ea typeface="Roboto Condensed"/>
                <a:cs typeface="Roboto Condensed"/>
                <a:sym typeface="Roboto Condensed"/>
              </a:defRPr>
            </a:lvl5pPr>
            <a:lvl6pPr lvl="5" rtl="0" algn="ctr">
              <a:spcBef>
                <a:spcPts val="0"/>
              </a:spcBef>
              <a:spcAft>
                <a:spcPts val="0"/>
              </a:spcAft>
              <a:buNone/>
              <a:defRPr>
                <a:latin typeface="Roboto Condensed"/>
                <a:ea typeface="Roboto Condensed"/>
                <a:cs typeface="Roboto Condensed"/>
                <a:sym typeface="Roboto Condensed"/>
              </a:defRPr>
            </a:lvl6pPr>
            <a:lvl7pPr lvl="6" rtl="0" algn="ctr">
              <a:spcBef>
                <a:spcPts val="0"/>
              </a:spcBef>
              <a:spcAft>
                <a:spcPts val="0"/>
              </a:spcAft>
              <a:buNone/>
              <a:defRPr>
                <a:latin typeface="Roboto Condensed"/>
                <a:ea typeface="Roboto Condensed"/>
                <a:cs typeface="Roboto Condensed"/>
                <a:sym typeface="Roboto Condensed"/>
              </a:defRPr>
            </a:lvl7pPr>
            <a:lvl8pPr lvl="7" rtl="0" algn="ctr">
              <a:spcBef>
                <a:spcPts val="0"/>
              </a:spcBef>
              <a:spcAft>
                <a:spcPts val="0"/>
              </a:spcAft>
              <a:buNone/>
              <a:defRPr>
                <a:latin typeface="Roboto Condensed"/>
                <a:ea typeface="Roboto Condensed"/>
                <a:cs typeface="Roboto Condensed"/>
                <a:sym typeface="Roboto Condensed"/>
              </a:defRPr>
            </a:lvl8pPr>
            <a:lvl9pPr lvl="8" rtl="0" algn="ctr">
              <a:spcBef>
                <a:spcPts val="0"/>
              </a:spcBef>
              <a:spcAft>
                <a:spcPts val="0"/>
              </a:spcAft>
              <a:buNone/>
              <a:defRPr>
                <a:latin typeface="Roboto Condensed"/>
                <a:ea typeface="Roboto Condensed"/>
                <a:cs typeface="Roboto Condensed"/>
                <a:sym typeface="Roboto Condensed"/>
              </a:defRPr>
            </a:lvl9pPr>
          </a:lstStyle>
          <a:p/>
        </p:txBody>
      </p:sp>
      <p:sp>
        <p:nvSpPr>
          <p:cNvPr id="96" name="Google Shape;96;p17"/>
          <p:cNvSpPr txBox="1"/>
          <p:nvPr>
            <p:ph idx="5" type="subTitle"/>
          </p:nvPr>
        </p:nvSpPr>
        <p:spPr>
          <a:xfrm>
            <a:off x="3459725" y="3773875"/>
            <a:ext cx="2086200" cy="102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a:latin typeface="Roboto Condensed"/>
                <a:ea typeface="Roboto Condensed"/>
                <a:cs typeface="Roboto Condensed"/>
                <a:sym typeface="Roboto Condensed"/>
              </a:defRPr>
            </a:lvl2pPr>
            <a:lvl3pPr lvl="2" rtl="0" algn="ctr">
              <a:spcBef>
                <a:spcPts val="0"/>
              </a:spcBef>
              <a:spcAft>
                <a:spcPts val="0"/>
              </a:spcAft>
              <a:buNone/>
              <a:defRPr>
                <a:latin typeface="Roboto Condensed"/>
                <a:ea typeface="Roboto Condensed"/>
                <a:cs typeface="Roboto Condensed"/>
                <a:sym typeface="Roboto Condensed"/>
              </a:defRPr>
            </a:lvl3pPr>
            <a:lvl4pPr lvl="3" rtl="0" algn="ctr">
              <a:spcBef>
                <a:spcPts val="0"/>
              </a:spcBef>
              <a:spcAft>
                <a:spcPts val="0"/>
              </a:spcAft>
              <a:buNone/>
              <a:defRPr>
                <a:latin typeface="Roboto Condensed"/>
                <a:ea typeface="Roboto Condensed"/>
                <a:cs typeface="Roboto Condensed"/>
                <a:sym typeface="Roboto Condensed"/>
              </a:defRPr>
            </a:lvl4pPr>
            <a:lvl5pPr lvl="4" rtl="0" algn="ctr">
              <a:spcBef>
                <a:spcPts val="0"/>
              </a:spcBef>
              <a:spcAft>
                <a:spcPts val="0"/>
              </a:spcAft>
              <a:buNone/>
              <a:defRPr>
                <a:latin typeface="Roboto Condensed"/>
                <a:ea typeface="Roboto Condensed"/>
                <a:cs typeface="Roboto Condensed"/>
                <a:sym typeface="Roboto Condensed"/>
              </a:defRPr>
            </a:lvl5pPr>
            <a:lvl6pPr lvl="5" rtl="0" algn="ctr">
              <a:spcBef>
                <a:spcPts val="0"/>
              </a:spcBef>
              <a:spcAft>
                <a:spcPts val="0"/>
              </a:spcAft>
              <a:buNone/>
              <a:defRPr>
                <a:latin typeface="Roboto Condensed"/>
                <a:ea typeface="Roboto Condensed"/>
                <a:cs typeface="Roboto Condensed"/>
                <a:sym typeface="Roboto Condensed"/>
              </a:defRPr>
            </a:lvl6pPr>
            <a:lvl7pPr lvl="6" rtl="0" algn="ctr">
              <a:spcBef>
                <a:spcPts val="0"/>
              </a:spcBef>
              <a:spcAft>
                <a:spcPts val="0"/>
              </a:spcAft>
              <a:buNone/>
              <a:defRPr>
                <a:latin typeface="Roboto Condensed"/>
                <a:ea typeface="Roboto Condensed"/>
                <a:cs typeface="Roboto Condensed"/>
                <a:sym typeface="Roboto Condensed"/>
              </a:defRPr>
            </a:lvl7pPr>
            <a:lvl8pPr lvl="7" rtl="0" algn="ctr">
              <a:spcBef>
                <a:spcPts val="0"/>
              </a:spcBef>
              <a:spcAft>
                <a:spcPts val="0"/>
              </a:spcAft>
              <a:buNone/>
              <a:defRPr>
                <a:latin typeface="Roboto Condensed"/>
                <a:ea typeface="Roboto Condensed"/>
                <a:cs typeface="Roboto Condensed"/>
                <a:sym typeface="Roboto Condensed"/>
              </a:defRPr>
            </a:lvl8pPr>
            <a:lvl9pPr lvl="8" rtl="0" algn="ctr">
              <a:spcBef>
                <a:spcPts val="0"/>
              </a:spcBef>
              <a:spcAft>
                <a:spcPts val="0"/>
              </a:spcAft>
              <a:buNone/>
              <a:defRPr>
                <a:latin typeface="Roboto Condensed"/>
                <a:ea typeface="Roboto Condensed"/>
                <a:cs typeface="Roboto Condensed"/>
                <a:sym typeface="Roboto Condensed"/>
              </a:defRPr>
            </a:lvl9pPr>
          </a:lstStyle>
          <a:p/>
        </p:txBody>
      </p:sp>
      <p:sp>
        <p:nvSpPr>
          <p:cNvPr id="97" name="Google Shape;97;p17"/>
          <p:cNvSpPr txBox="1"/>
          <p:nvPr>
            <p:ph idx="6" type="subTitle"/>
          </p:nvPr>
        </p:nvSpPr>
        <p:spPr>
          <a:xfrm>
            <a:off x="6256250" y="3773875"/>
            <a:ext cx="2086200" cy="102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a:latin typeface="Roboto Condensed"/>
                <a:ea typeface="Roboto Condensed"/>
                <a:cs typeface="Roboto Condensed"/>
                <a:sym typeface="Roboto Condensed"/>
              </a:defRPr>
            </a:lvl2pPr>
            <a:lvl3pPr lvl="2" rtl="0" algn="ctr">
              <a:spcBef>
                <a:spcPts val="0"/>
              </a:spcBef>
              <a:spcAft>
                <a:spcPts val="0"/>
              </a:spcAft>
              <a:buNone/>
              <a:defRPr>
                <a:latin typeface="Roboto Condensed"/>
                <a:ea typeface="Roboto Condensed"/>
                <a:cs typeface="Roboto Condensed"/>
                <a:sym typeface="Roboto Condensed"/>
              </a:defRPr>
            </a:lvl3pPr>
            <a:lvl4pPr lvl="3" rtl="0" algn="ctr">
              <a:spcBef>
                <a:spcPts val="0"/>
              </a:spcBef>
              <a:spcAft>
                <a:spcPts val="0"/>
              </a:spcAft>
              <a:buNone/>
              <a:defRPr>
                <a:latin typeface="Roboto Condensed"/>
                <a:ea typeface="Roboto Condensed"/>
                <a:cs typeface="Roboto Condensed"/>
                <a:sym typeface="Roboto Condensed"/>
              </a:defRPr>
            </a:lvl4pPr>
            <a:lvl5pPr lvl="4" rtl="0" algn="ctr">
              <a:spcBef>
                <a:spcPts val="0"/>
              </a:spcBef>
              <a:spcAft>
                <a:spcPts val="0"/>
              </a:spcAft>
              <a:buNone/>
              <a:defRPr>
                <a:latin typeface="Roboto Condensed"/>
                <a:ea typeface="Roboto Condensed"/>
                <a:cs typeface="Roboto Condensed"/>
                <a:sym typeface="Roboto Condensed"/>
              </a:defRPr>
            </a:lvl5pPr>
            <a:lvl6pPr lvl="5" rtl="0" algn="ctr">
              <a:spcBef>
                <a:spcPts val="0"/>
              </a:spcBef>
              <a:spcAft>
                <a:spcPts val="0"/>
              </a:spcAft>
              <a:buNone/>
              <a:defRPr>
                <a:latin typeface="Roboto Condensed"/>
                <a:ea typeface="Roboto Condensed"/>
                <a:cs typeface="Roboto Condensed"/>
                <a:sym typeface="Roboto Condensed"/>
              </a:defRPr>
            </a:lvl6pPr>
            <a:lvl7pPr lvl="6" rtl="0" algn="ctr">
              <a:spcBef>
                <a:spcPts val="0"/>
              </a:spcBef>
              <a:spcAft>
                <a:spcPts val="0"/>
              </a:spcAft>
              <a:buNone/>
              <a:defRPr>
                <a:latin typeface="Roboto Condensed"/>
                <a:ea typeface="Roboto Condensed"/>
                <a:cs typeface="Roboto Condensed"/>
                <a:sym typeface="Roboto Condensed"/>
              </a:defRPr>
            </a:lvl7pPr>
            <a:lvl8pPr lvl="7" rtl="0" algn="ctr">
              <a:spcBef>
                <a:spcPts val="0"/>
              </a:spcBef>
              <a:spcAft>
                <a:spcPts val="0"/>
              </a:spcAft>
              <a:buNone/>
              <a:defRPr>
                <a:latin typeface="Roboto Condensed"/>
                <a:ea typeface="Roboto Condensed"/>
                <a:cs typeface="Roboto Condensed"/>
                <a:sym typeface="Roboto Condensed"/>
              </a:defRPr>
            </a:lvl8pPr>
            <a:lvl9pPr lvl="8" rtl="0" algn="ct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mp; 3 columns slide 1">
  <p:cSld name="TITLE_AND_TWO_COLUMNS_1_2_1">
    <p:spTree>
      <p:nvGrpSpPr>
        <p:cNvPr id="98" name="Shape 98"/>
        <p:cNvGrpSpPr/>
        <p:nvPr/>
      </p:nvGrpSpPr>
      <p:grpSpPr>
        <a:xfrm>
          <a:off x="0" y="0"/>
          <a:ext cx="0" cy="0"/>
          <a:chOff x="0" y="0"/>
          <a:chExt cx="0" cy="0"/>
        </a:xfrm>
      </p:grpSpPr>
      <p:sp>
        <p:nvSpPr>
          <p:cNvPr id="99" name="Google Shape;99;p18"/>
          <p:cNvSpPr/>
          <p:nvPr/>
        </p:nvSpPr>
        <p:spPr>
          <a:xfrm>
            <a:off x="0" y="3690600"/>
            <a:ext cx="9144000" cy="1452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ph idx="1" type="subTitle"/>
          </p:nvPr>
        </p:nvSpPr>
        <p:spPr>
          <a:xfrm>
            <a:off x="582775" y="3295200"/>
            <a:ext cx="22383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135158"/>
                </a:solidFill>
              </a:defRPr>
            </a:lvl1pPr>
            <a:lvl2pPr lvl="1" rtl="0">
              <a:spcBef>
                <a:spcPts val="0"/>
              </a:spcBef>
              <a:spcAft>
                <a:spcPts val="0"/>
              </a:spcAft>
              <a:buNone/>
              <a:defRPr b="1" sz="1400">
                <a:solidFill>
                  <a:srgbClr val="23AA89"/>
                </a:solidFill>
              </a:defRPr>
            </a:lvl2pPr>
            <a:lvl3pPr lvl="2" rtl="0">
              <a:spcBef>
                <a:spcPts val="0"/>
              </a:spcBef>
              <a:spcAft>
                <a:spcPts val="0"/>
              </a:spcAft>
              <a:buNone/>
              <a:defRPr b="1" sz="1400">
                <a:solidFill>
                  <a:srgbClr val="23AA89"/>
                </a:solidFill>
              </a:defRPr>
            </a:lvl3pPr>
            <a:lvl4pPr lvl="3" rtl="0">
              <a:spcBef>
                <a:spcPts val="0"/>
              </a:spcBef>
              <a:spcAft>
                <a:spcPts val="0"/>
              </a:spcAft>
              <a:buNone/>
              <a:defRPr b="1" sz="1400">
                <a:solidFill>
                  <a:srgbClr val="23AA89"/>
                </a:solidFill>
              </a:defRPr>
            </a:lvl4pPr>
            <a:lvl5pPr lvl="4" rtl="0">
              <a:spcBef>
                <a:spcPts val="0"/>
              </a:spcBef>
              <a:spcAft>
                <a:spcPts val="0"/>
              </a:spcAft>
              <a:buNone/>
              <a:defRPr b="1" sz="1400">
                <a:solidFill>
                  <a:srgbClr val="23AA89"/>
                </a:solidFill>
              </a:defRPr>
            </a:lvl5pPr>
            <a:lvl6pPr lvl="5" rtl="0">
              <a:spcBef>
                <a:spcPts val="0"/>
              </a:spcBef>
              <a:spcAft>
                <a:spcPts val="0"/>
              </a:spcAft>
              <a:buNone/>
              <a:defRPr b="1" sz="1400">
                <a:solidFill>
                  <a:srgbClr val="23AA89"/>
                </a:solidFill>
              </a:defRPr>
            </a:lvl6pPr>
            <a:lvl7pPr lvl="6" rtl="0">
              <a:spcBef>
                <a:spcPts val="0"/>
              </a:spcBef>
              <a:spcAft>
                <a:spcPts val="0"/>
              </a:spcAft>
              <a:buNone/>
              <a:defRPr b="1" sz="1400">
                <a:solidFill>
                  <a:srgbClr val="23AA89"/>
                </a:solidFill>
              </a:defRPr>
            </a:lvl7pPr>
            <a:lvl8pPr lvl="7" rtl="0">
              <a:spcBef>
                <a:spcPts val="0"/>
              </a:spcBef>
              <a:spcAft>
                <a:spcPts val="0"/>
              </a:spcAft>
              <a:buNone/>
              <a:defRPr b="1" sz="1400">
                <a:solidFill>
                  <a:srgbClr val="23AA89"/>
                </a:solidFill>
              </a:defRPr>
            </a:lvl8pPr>
            <a:lvl9pPr lvl="8" rtl="0">
              <a:spcBef>
                <a:spcPts val="0"/>
              </a:spcBef>
              <a:spcAft>
                <a:spcPts val="0"/>
              </a:spcAft>
              <a:buNone/>
              <a:defRPr b="1" sz="1400">
                <a:solidFill>
                  <a:srgbClr val="23AA89"/>
                </a:solidFill>
              </a:defRPr>
            </a:lvl9pPr>
          </a:lstStyle>
          <a:p/>
        </p:txBody>
      </p:sp>
      <p:sp>
        <p:nvSpPr>
          <p:cNvPr id="101" name="Google Shape;101;p18"/>
          <p:cNvSpPr txBox="1"/>
          <p:nvPr>
            <p:ph idx="2" type="subTitle"/>
          </p:nvPr>
        </p:nvSpPr>
        <p:spPr>
          <a:xfrm>
            <a:off x="3488700" y="3295200"/>
            <a:ext cx="22383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3AA89"/>
                </a:solidFill>
              </a:defRPr>
            </a:lvl1pPr>
            <a:lvl2pPr lvl="1" rtl="0">
              <a:spcBef>
                <a:spcPts val="0"/>
              </a:spcBef>
              <a:spcAft>
                <a:spcPts val="0"/>
              </a:spcAft>
              <a:buNone/>
              <a:defRPr b="1" sz="1400">
                <a:solidFill>
                  <a:srgbClr val="23AA89"/>
                </a:solidFill>
              </a:defRPr>
            </a:lvl2pPr>
            <a:lvl3pPr lvl="2" rtl="0">
              <a:spcBef>
                <a:spcPts val="0"/>
              </a:spcBef>
              <a:spcAft>
                <a:spcPts val="0"/>
              </a:spcAft>
              <a:buNone/>
              <a:defRPr b="1" sz="1400">
                <a:solidFill>
                  <a:srgbClr val="23AA89"/>
                </a:solidFill>
              </a:defRPr>
            </a:lvl3pPr>
            <a:lvl4pPr lvl="3" rtl="0">
              <a:spcBef>
                <a:spcPts val="0"/>
              </a:spcBef>
              <a:spcAft>
                <a:spcPts val="0"/>
              </a:spcAft>
              <a:buNone/>
              <a:defRPr b="1" sz="1400">
                <a:solidFill>
                  <a:srgbClr val="23AA89"/>
                </a:solidFill>
              </a:defRPr>
            </a:lvl4pPr>
            <a:lvl5pPr lvl="4" rtl="0">
              <a:spcBef>
                <a:spcPts val="0"/>
              </a:spcBef>
              <a:spcAft>
                <a:spcPts val="0"/>
              </a:spcAft>
              <a:buNone/>
              <a:defRPr b="1" sz="1400">
                <a:solidFill>
                  <a:srgbClr val="23AA89"/>
                </a:solidFill>
              </a:defRPr>
            </a:lvl5pPr>
            <a:lvl6pPr lvl="5" rtl="0">
              <a:spcBef>
                <a:spcPts val="0"/>
              </a:spcBef>
              <a:spcAft>
                <a:spcPts val="0"/>
              </a:spcAft>
              <a:buNone/>
              <a:defRPr b="1" sz="1400">
                <a:solidFill>
                  <a:srgbClr val="23AA89"/>
                </a:solidFill>
              </a:defRPr>
            </a:lvl6pPr>
            <a:lvl7pPr lvl="6" rtl="0">
              <a:spcBef>
                <a:spcPts val="0"/>
              </a:spcBef>
              <a:spcAft>
                <a:spcPts val="0"/>
              </a:spcAft>
              <a:buNone/>
              <a:defRPr b="1" sz="1400">
                <a:solidFill>
                  <a:srgbClr val="23AA89"/>
                </a:solidFill>
              </a:defRPr>
            </a:lvl7pPr>
            <a:lvl8pPr lvl="7" rtl="0">
              <a:spcBef>
                <a:spcPts val="0"/>
              </a:spcBef>
              <a:spcAft>
                <a:spcPts val="0"/>
              </a:spcAft>
              <a:buNone/>
              <a:defRPr b="1" sz="1400">
                <a:solidFill>
                  <a:srgbClr val="23AA89"/>
                </a:solidFill>
              </a:defRPr>
            </a:lvl8pPr>
            <a:lvl9pPr lvl="8" rtl="0">
              <a:spcBef>
                <a:spcPts val="0"/>
              </a:spcBef>
              <a:spcAft>
                <a:spcPts val="0"/>
              </a:spcAft>
              <a:buNone/>
              <a:defRPr b="1" sz="1400">
                <a:solidFill>
                  <a:srgbClr val="23AA89"/>
                </a:solidFill>
              </a:defRPr>
            </a:lvl9pPr>
          </a:lstStyle>
          <a:p/>
        </p:txBody>
      </p:sp>
      <p:sp>
        <p:nvSpPr>
          <p:cNvPr id="102" name="Google Shape;102;p18"/>
          <p:cNvSpPr txBox="1"/>
          <p:nvPr>
            <p:ph idx="3" type="subTitle"/>
          </p:nvPr>
        </p:nvSpPr>
        <p:spPr>
          <a:xfrm>
            <a:off x="6337900" y="3295200"/>
            <a:ext cx="22383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3AA89"/>
                </a:solidFill>
              </a:defRPr>
            </a:lvl1pPr>
            <a:lvl2pPr lvl="1" rtl="0">
              <a:spcBef>
                <a:spcPts val="0"/>
              </a:spcBef>
              <a:spcAft>
                <a:spcPts val="0"/>
              </a:spcAft>
              <a:buNone/>
              <a:defRPr b="1" sz="1400">
                <a:solidFill>
                  <a:srgbClr val="23AA89"/>
                </a:solidFill>
              </a:defRPr>
            </a:lvl2pPr>
            <a:lvl3pPr lvl="2" rtl="0">
              <a:spcBef>
                <a:spcPts val="0"/>
              </a:spcBef>
              <a:spcAft>
                <a:spcPts val="0"/>
              </a:spcAft>
              <a:buNone/>
              <a:defRPr b="1" sz="1400">
                <a:solidFill>
                  <a:srgbClr val="23AA89"/>
                </a:solidFill>
              </a:defRPr>
            </a:lvl3pPr>
            <a:lvl4pPr lvl="3" rtl="0">
              <a:spcBef>
                <a:spcPts val="0"/>
              </a:spcBef>
              <a:spcAft>
                <a:spcPts val="0"/>
              </a:spcAft>
              <a:buNone/>
              <a:defRPr b="1" sz="1400">
                <a:solidFill>
                  <a:srgbClr val="23AA89"/>
                </a:solidFill>
              </a:defRPr>
            </a:lvl4pPr>
            <a:lvl5pPr lvl="4" rtl="0">
              <a:spcBef>
                <a:spcPts val="0"/>
              </a:spcBef>
              <a:spcAft>
                <a:spcPts val="0"/>
              </a:spcAft>
              <a:buNone/>
              <a:defRPr b="1" sz="1400">
                <a:solidFill>
                  <a:srgbClr val="23AA89"/>
                </a:solidFill>
              </a:defRPr>
            </a:lvl5pPr>
            <a:lvl6pPr lvl="5" rtl="0">
              <a:spcBef>
                <a:spcPts val="0"/>
              </a:spcBef>
              <a:spcAft>
                <a:spcPts val="0"/>
              </a:spcAft>
              <a:buNone/>
              <a:defRPr b="1" sz="1400">
                <a:solidFill>
                  <a:srgbClr val="23AA89"/>
                </a:solidFill>
              </a:defRPr>
            </a:lvl6pPr>
            <a:lvl7pPr lvl="6" rtl="0">
              <a:spcBef>
                <a:spcPts val="0"/>
              </a:spcBef>
              <a:spcAft>
                <a:spcPts val="0"/>
              </a:spcAft>
              <a:buNone/>
              <a:defRPr b="1" sz="1400">
                <a:solidFill>
                  <a:srgbClr val="23AA89"/>
                </a:solidFill>
              </a:defRPr>
            </a:lvl7pPr>
            <a:lvl8pPr lvl="7" rtl="0">
              <a:spcBef>
                <a:spcPts val="0"/>
              </a:spcBef>
              <a:spcAft>
                <a:spcPts val="0"/>
              </a:spcAft>
              <a:buNone/>
              <a:defRPr b="1" sz="1400">
                <a:solidFill>
                  <a:srgbClr val="23AA89"/>
                </a:solidFill>
              </a:defRPr>
            </a:lvl8pPr>
            <a:lvl9pPr lvl="8" rtl="0">
              <a:spcBef>
                <a:spcPts val="0"/>
              </a:spcBef>
              <a:spcAft>
                <a:spcPts val="0"/>
              </a:spcAft>
              <a:buNone/>
              <a:defRPr b="1" sz="1400">
                <a:solidFill>
                  <a:srgbClr val="23AA89"/>
                </a:solidFill>
              </a:defRPr>
            </a:lvl9pPr>
          </a:lstStyle>
          <a:p/>
        </p:txBody>
      </p:sp>
      <p:sp>
        <p:nvSpPr>
          <p:cNvPr id="103" name="Google Shape;103;p18"/>
          <p:cNvSpPr txBox="1"/>
          <p:nvPr>
            <p:ph idx="4" type="subTitle"/>
          </p:nvPr>
        </p:nvSpPr>
        <p:spPr>
          <a:xfrm>
            <a:off x="582775" y="3773875"/>
            <a:ext cx="22383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104" name="Google Shape;104;p18"/>
          <p:cNvSpPr txBox="1"/>
          <p:nvPr>
            <p:ph idx="5" type="subTitle"/>
          </p:nvPr>
        </p:nvSpPr>
        <p:spPr>
          <a:xfrm>
            <a:off x="3488700" y="3773875"/>
            <a:ext cx="22383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105" name="Google Shape;105;p18"/>
          <p:cNvSpPr txBox="1"/>
          <p:nvPr>
            <p:ph idx="6" type="subTitle"/>
          </p:nvPr>
        </p:nvSpPr>
        <p:spPr>
          <a:xfrm>
            <a:off x="6337900" y="3773875"/>
            <a:ext cx="22383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cxnSp>
        <p:nvCxnSpPr>
          <p:cNvPr id="106" name="Google Shape;106;p18"/>
          <p:cNvCxnSpPr/>
          <p:nvPr/>
        </p:nvCxnSpPr>
        <p:spPr>
          <a:xfrm>
            <a:off x="676050" y="2578413"/>
            <a:ext cx="2028900" cy="0"/>
          </a:xfrm>
          <a:prstGeom prst="straightConnector1">
            <a:avLst/>
          </a:prstGeom>
          <a:noFill/>
          <a:ln cap="flat" cmpd="sng" w="19050">
            <a:solidFill>
              <a:srgbClr val="135158"/>
            </a:solidFill>
            <a:prstDash val="solid"/>
            <a:round/>
            <a:headEnd len="med" w="med" type="none"/>
            <a:tailEnd len="med" w="med" type="none"/>
          </a:ln>
        </p:spPr>
      </p:cxnSp>
      <p:cxnSp>
        <p:nvCxnSpPr>
          <p:cNvPr id="107" name="Google Shape;107;p18"/>
          <p:cNvCxnSpPr/>
          <p:nvPr/>
        </p:nvCxnSpPr>
        <p:spPr>
          <a:xfrm>
            <a:off x="3566075" y="2578413"/>
            <a:ext cx="1910700" cy="0"/>
          </a:xfrm>
          <a:prstGeom prst="straightConnector1">
            <a:avLst/>
          </a:prstGeom>
          <a:noFill/>
          <a:ln cap="flat" cmpd="sng" w="19050">
            <a:solidFill>
              <a:srgbClr val="14736A"/>
            </a:solidFill>
            <a:prstDash val="solid"/>
            <a:round/>
            <a:headEnd len="med" w="med" type="none"/>
            <a:tailEnd len="med" w="med" type="none"/>
          </a:ln>
        </p:spPr>
      </p:cxnSp>
      <p:cxnSp>
        <p:nvCxnSpPr>
          <p:cNvPr id="108" name="Google Shape;108;p18"/>
          <p:cNvCxnSpPr/>
          <p:nvPr/>
        </p:nvCxnSpPr>
        <p:spPr>
          <a:xfrm>
            <a:off x="6404500" y="2578413"/>
            <a:ext cx="2171700" cy="0"/>
          </a:xfrm>
          <a:prstGeom prst="straightConnector1">
            <a:avLst/>
          </a:prstGeom>
          <a:noFill/>
          <a:ln cap="flat" cmpd="sng" w="19050">
            <a:solidFill>
              <a:srgbClr val="14736A"/>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amp; some text slide 1">
  <p:cSld name="BIG_NUMBER_1">
    <p:spTree>
      <p:nvGrpSpPr>
        <p:cNvPr id="109" name="Shape 109"/>
        <p:cNvGrpSpPr/>
        <p:nvPr/>
      </p:nvGrpSpPr>
      <p:grpSpPr>
        <a:xfrm>
          <a:off x="0" y="0"/>
          <a:ext cx="0" cy="0"/>
          <a:chOff x="0" y="0"/>
          <a:chExt cx="0" cy="0"/>
        </a:xfrm>
      </p:grpSpPr>
      <p:sp>
        <p:nvSpPr>
          <p:cNvPr id="110" name="Google Shape;110;p19"/>
          <p:cNvSpPr/>
          <p:nvPr/>
        </p:nvSpPr>
        <p:spPr>
          <a:xfrm>
            <a:off x="466800" y="466800"/>
            <a:ext cx="8210400" cy="42099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11" name="Google Shape;111;p19"/>
          <p:cNvSpPr txBox="1"/>
          <p:nvPr>
            <p:ph idx="1" type="subTitle"/>
          </p:nvPr>
        </p:nvSpPr>
        <p:spPr>
          <a:xfrm>
            <a:off x="857375" y="2061400"/>
            <a:ext cx="7429200" cy="996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6000">
                <a:solidFill>
                  <a:srgbClr val="434343"/>
                </a:solidFill>
                <a:latin typeface="Roboto Condensed"/>
                <a:ea typeface="Roboto Condensed"/>
                <a:cs typeface="Roboto Condensed"/>
                <a:sym typeface="Roboto Condensed"/>
              </a:defRPr>
            </a:lvl1pPr>
            <a:lvl2pPr lvl="1" rtl="0" algn="ctr">
              <a:spcBef>
                <a:spcPts val="0"/>
              </a:spcBef>
              <a:spcAft>
                <a:spcPts val="0"/>
              </a:spcAft>
              <a:buNone/>
              <a:defRPr sz="3600">
                <a:solidFill>
                  <a:srgbClr val="FFFFFF"/>
                </a:solidFill>
                <a:latin typeface="Montserrat Black"/>
                <a:ea typeface="Montserrat Black"/>
                <a:cs typeface="Montserrat Black"/>
                <a:sym typeface="Montserrat Black"/>
              </a:defRPr>
            </a:lvl2pPr>
            <a:lvl3pPr lvl="2" rtl="0" algn="ctr">
              <a:spcBef>
                <a:spcPts val="0"/>
              </a:spcBef>
              <a:spcAft>
                <a:spcPts val="0"/>
              </a:spcAft>
              <a:buNone/>
              <a:defRPr sz="3600">
                <a:solidFill>
                  <a:srgbClr val="FFFFFF"/>
                </a:solidFill>
                <a:latin typeface="Montserrat Black"/>
                <a:ea typeface="Montserrat Black"/>
                <a:cs typeface="Montserrat Black"/>
                <a:sym typeface="Montserrat Black"/>
              </a:defRPr>
            </a:lvl3pPr>
            <a:lvl4pPr lvl="3" rtl="0" algn="ctr">
              <a:spcBef>
                <a:spcPts val="0"/>
              </a:spcBef>
              <a:spcAft>
                <a:spcPts val="0"/>
              </a:spcAft>
              <a:buNone/>
              <a:defRPr sz="3600">
                <a:solidFill>
                  <a:srgbClr val="FFFFFF"/>
                </a:solidFill>
                <a:latin typeface="Montserrat Black"/>
                <a:ea typeface="Montserrat Black"/>
                <a:cs typeface="Montserrat Black"/>
                <a:sym typeface="Montserrat Black"/>
              </a:defRPr>
            </a:lvl4pPr>
            <a:lvl5pPr lvl="4" rtl="0" algn="ctr">
              <a:spcBef>
                <a:spcPts val="0"/>
              </a:spcBef>
              <a:spcAft>
                <a:spcPts val="0"/>
              </a:spcAft>
              <a:buNone/>
              <a:defRPr sz="3600">
                <a:solidFill>
                  <a:srgbClr val="FFFFFF"/>
                </a:solidFill>
                <a:latin typeface="Montserrat Black"/>
                <a:ea typeface="Montserrat Black"/>
                <a:cs typeface="Montserrat Black"/>
                <a:sym typeface="Montserrat Black"/>
              </a:defRPr>
            </a:lvl5pPr>
            <a:lvl6pPr lvl="5" rtl="0" algn="ctr">
              <a:spcBef>
                <a:spcPts val="0"/>
              </a:spcBef>
              <a:spcAft>
                <a:spcPts val="0"/>
              </a:spcAft>
              <a:buNone/>
              <a:defRPr sz="3600">
                <a:solidFill>
                  <a:srgbClr val="FFFFFF"/>
                </a:solidFill>
                <a:latin typeface="Montserrat Black"/>
                <a:ea typeface="Montserrat Black"/>
                <a:cs typeface="Montserrat Black"/>
                <a:sym typeface="Montserrat Black"/>
              </a:defRPr>
            </a:lvl6pPr>
            <a:lvl7pPr lvl="6" rtl="0" algn="ctr">
              <a:spcBef>
                <a:spcPts val="0"/>
              </a:spcBef>
              <a:spcAft>
                <a:spcPts val="0"/>
              </a:spcAft>
              <a:buNone/>
              <a:defRPr sz="3600">
                <a:solidFill>
                  <a:srgbClr val="FFFFFF"/>
                </a:solidFill>
                <a:latin typeface="Montserrat Black"/>
                <a:ea typeface="Montserrat Black"/>
                <a:cs typeface="Montserrat Black"/>
                <a:sym typeface="Montserrat Black"/>
              </a:defRPr>
            </a:lvl7pPr>
            <a:lvl8pPr lvl="7" rtl="0" algn="ctr">
              <a:spcBef>
                <a:spcPts val="0"/>
              </a:spcBef>
              <a:spcAft>
                <a:spcPts val="0"/>
              </a:spcAft>
              <a:buNone/>
              <a:defRPr sz="3600">
                <a:solidFill>
                  <a:srgbClr val="FFFFFF"/>
                </a:solidFill>
                <a:latin typeface="Montserrat Black"/>
                <a:ea typeface="Montserrat Black"/>
                <a:cs typeface="Montserrat Black"/>
                <a:sym typeface="Montserrat Black"/>
              </a:defRPr>
            </a:lvl8pPr>
            <a:lvl9pPr lvl="8" rtl="0" algn="ctr">
              <a:spcBef>
                <a:spcPts val="0"/>
              </a:spcBef>
              <a:spcAft>
                <a:spcPts val="0"/>
              </a:spcAft>
              <a:buNone/>
              <a:defRPr sz="3600">
                <a:solidFill>
                  <a:srgbClr val="FFFFFF"/>
                </a:solidFill>
                <a:latin typeface="Montserrat Black"/>
                <a:ea typeface="Montserrat Black"/>
                <a:cs typeface="Montserrat Black"/>
                <a:sym typeface="Montserrat Black"/>
              </a:defRPr>
            </a:lvl9pPr>
          </a:lstStyle>
          <a:p/>
        </p:txBody>
      </p:sp>
      <p:cxnSp>
        <p:nvCxnSpPr>
          <p:cNvPr id="112" name="Google Shape;112;p19"/>
          <p:cNvCxnSpPr/>
          <p:nvPr/>
        </p:nvCxnSpPr>
        <p:spPr>
          <a:xfrm>
            <a:off x="3814300" y="2905588"/>
            <a:ext cx="1515300" cy="0"/>
          </a:xfrm>
          <a:prstGeom prst="straightConnector1">
            <a:avLst/>
          </a:prstGeom>
          <a:noFill/>
          <a:ln cap="flat" cmpd="sng" w="9525">
            <a:solidFill>
              <a:srgbClr val="23AA89"/>
            </a:solidFill>
            <a:prstDash val="solid"/>
            <a:round/>
            <a:headEnd len="med" w="med" type="none"/>
            <a:tailEnd len="med" w="med" type="none"/>
          </a:ln>
        </p:spPr>
      </p:cxnSp>
      <p:sp>
        <p:nvSpPr>
          <p:cNvPr id="113" name="Google Shape;113;p19"/>
          <p:cNvSpPr txBox="1"/>
          <p:nvPr>
            <p:ph idx="2" type="subTitle"/>
          </p:nvPr>
        </p:nvSpPr>
        <p:spPr>
          <a:xfrm>
            <a:off x="1360525" y="3015175"/>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atin typeface="Roboto Condensed"/>
                <a:ea typeface="Roboto Condensed"/>
                <a:cs typeface="Roboto Condensed"/>
                <a:sym typeface="Roboto Condensed"/>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slide" type="blank">
  <p:cSld name="BLANK">
    <p:spTree>
      <p:nvGrpSpPr>
        <p:cNvPr id="114" name="Shape 114"/>
        <p:cNvGrpSpPr/>
        <p:nvPr/>
      </p:nvGrpSpPr>
      <p:grpSpPr>
        <a:xfrm>
          <a:off x="0" y="0"/>
          <a:ext cx="0" cy="0"/>
          <a:chOff x="0" y="0"/>
          <a:chExt cx="0" cy="0"/>
        </a:xfrm>
      </p:grpSpPr>
      <p:sp>
        <p:nvSpPr>
          <p:cNvPr id="115" name="Google Shape;115;p20"/>
          <p:cNvSpPr/>
          <p:nvPr/>
        </p:nvSpPr>
        <p:spPr>
          <a:xfrm>
            <a:off x="466800" y="466800"/>
            <a:ext cx="8210400" cy="42099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cxnSp>
        <p:nvCxnSpPr>
          <p:cNvPr id="116" name="Google Shape;116;p20"/>
          <p:cNvCxnSpPr/>
          <p:nvPr/>
        </p:nvCxnSpPr>
        <p:spPr>
          <a:xfrm>
            <a:off x="3814300" y="2905588"/>
            <a:ext cx="1515300" cy="0"/>
          </a:xfrm>
          <a:prstGeom prst="straightConnector1">
            <a:avLst/>
          </a:prstGeom>
          <a:noFill/>
          <a:ln cap="flat" cmpd="sng" w="9525">
            <a:solidFill>
              <a:srgbClr val="23AA89"/>
            </a:solidFill>
            <a:prstDash val="solid"/>
            <a:round/>
            <a:headEnd len="med" w="med" type="none"/>
            <a:tailEnd len="med" w="med" type="none"/>
          </a:ln>
        </p:spPr>
      </p:cxnSp>
      <p:sp>
        <p:nvSpPr>
          <p:cNvPr id="117" name="Google Shape;117;p20"/>
          <p:cNvSpPr txBox="1"/>
          <p:nvPr>
            <p:ph idx="1" type="subTitle"/>
          </p:nvPr>
        </p:nvSpPr>
        <p:spPr>
          <a:xfrm>
            <a:off x="1360525" y="3015175"/>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
        <p:nvSpPr>
          <p:cNvPr id="118" name="Google Shape;118;p20"/>
          <p:cNvSpPr txBox="1"/>
          <p:nvPr>
            <p:ph hasCustomPrompt="1" type="title"/>
          </p:nvPr>
        </p:nvSpPr>
        <p:spPr>
          <a:xfrm>
            <a:off x="1075625" y="1727975"/>
            <a:ext cx="6992700" cy="100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7200"/>
              <a:buNone/>
              <a:defRPr sz="72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percentage slide">
  <p:cSld name="TITLE_2">
    <p:spTree>
      <p:nvGrpSpPr>
        <p:cNvPr id="12" name="Shape 12"/>
        <p:cNvGrpSpPr/>
        <p:nvPr/>
      </p:nvGrpSpPr>
      <p:grpSpPr>
        <a:xfrm>
          <a:off x="0" y="0"/>
          <a:ext cx="0" cy="0"/>
          <a:chOff x="0" y="0"/>
          <a:chExt cx="0" cy="0"/>
        </a:xfrm>
      </p:grpSpPr>
      <p:sp>
        <p:nvSpPr>
          <p:cNvPr id="13" name="Google Shape;13;p3"/>
          <p:cNvSpPr/>
          <p:nvPr/>
        </p:nvSpPr>
        <p:spPr>
          <a:xfrm>
            <a:off x="1841888" y="647372"/>
            <a:ext cx="21143" cy="44586"/>
          </a:xfrm>
          <a:custGeom>
            <a:rect b="b" l="l" r="r" t="t"/>
            <a:pathLst>
              <a:path extrusionOk="0" h="589" w="348">
                <a:moveTo>
                  <a:pt x="348" y="588"/>
                </a:moveTo>
                <a:lnTo>
                  <a:pt x="1" y="0"/>
                </a:lnTo>
                <a:close/>
              </a:path>
            </a:pathLst>
          </a:custGeom>
          <a:solidFill>
            <a:srgbClr val="E9A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923825" y="1914600"/>
            <a:ext cx="2724300" cy="1314300"/>
          </a:xfrm>
          <a:prstGeom prst="rect">
            <a:avLst/>
          </a:prstGeom>
          <a:solidFill>
            <a:srgbClr val="FFFFFF">
              <a:alpha val="86920"/>
            </a:srgbClr>
          </a:solidFill>
        </p:spPr>
        <p:txBody>
          <a:bodyPr anchorCtr="0" anchor="ctr" bIns="91425" lIns="91425" spcFirstLastPara="1" rIns="91425" wrap="square" tIns="91425">
            <a:noAutofit/>
          </a:bodyPr>
          <a:lstStyle>
            <a:lvl1pPr lvl="0" rtl="0" algn="ctr">
              <a:spcBef>
                <a:spcPts val="0"/>
              </a:spcBef>
              <a:spcAft>
                <a:spcPts val="0"/>
              </a:spcAft>
              <a:buClr>
                <a:srgbClr val="434343"/>
              </a:buClr>
              <a:buSzPts val="2400"/>
              <a:buFont typeface="Roboto"/>
              <a:buNone/>
              <a:defRPr>
                <a:solidFill>
                  <a:srgbClr val="434343"/>
                </a:solidFill>
                <a:latin typeface="Roboto"/>
                <a:ea typeface="Roboto"/>
                <a:cs typeface="Roboto"/>
                <a:sym typeface="Roboto"/>
              </a:defRPr>
            </a:lvl1pPr>
            <a:lvl2pPr lvl="1" rtl="0" algn="ctr">
              <a:spcBef>
                <a:spcPts val="0"/>
              </a:spcBef>
              <a:spcAft>
                <a:spcPts val="0"/>
              </a:spcAft>
              <a:buClr>
                <a:srgbClr val="314256"/>
              </a:buClr>
              <a:buSzPts val="6000"/>
              <a:buNone/>
              <a:defRPr sz="6000">
                <a:solidFill>
                  <a:srgbClr val="314256"/>
                </a:solidFill>
              </a:defRPr>
            </a:lvl2pPr>
            <a:lvl3pPr lvl="2" rtl="0" algn="ctr">
              <a:spcBef>
                <a:spcPts val="0"/>
              </a:spcBef>
              <a:spcAft>
                <a:spcPts val="0"/>
              </a:spcAft>
              <a:buClr>
                <a:srgbClr val="314256"/>
              </a:buClr>
              <a:buSzPts val="6000"/>
              <a:buNone/>
              <a:defRPr sz="6000">
                <a:solidFill>
                  <a:srgbClr val="314256"/>
                </a:solidFill>
              </a:defRPr>
            </a:lvl3pPr>
            <a:lvl4pPr lvl="3" rtl="0" algn="ctr">
              <a:spcBef>
                <a:spcPts val="0"/>
              </a:spcBef>
              <a:spcAft>
                <a:spcPts val="0"/>
              </a:spcAft>
              <a:buClr>
                <a:srgbClr val="314256"/>
              </a:buClr>
              <a:buSzPts val="6000"/>
              <a:buNone/>
              <a:defRPr sz="6000">
                <a:solidFill>
                  <a:srgbClr val="314256"/>
                </a:solidFill>
              </a:defRPr>
            </a:lvl4pPr>
            <a:lvl5pPr lvl="4" rtl="0" algn="ctr">
              <a:spcBef>
                <a:spcPts val="0"/>
              </a:spcBef>
              <a:spcAft>
                <a:spcPts val="0"/>
              </a:spcAft>
              <a:buClr>
                <a:srgbClr val="314256"/>
              </a:buClr>
              <a:buSzPts val="6000"/>
              <a:buNone/>
              <a:defRPr sz="6000">
                <a:solidFill>
                  <a:srgbClr val="314256"/>
                </a:solidFill>
              </a:defRPr>
            </a:lvl5pPr>
            <a:lvl6pPr lvl="5" rtl="0" algn="ctr">
              <a:spcBef>
                <a:spcPts val="0"/>
              </a:spcBef>
              <a:spcAft>
                <a:spcPts val="0"/>
              </a:spcAft>
              <a:buClr>
                <a:srgbClr val="314256"/>
              </a:buClr>
              <a:buSzPts val="6000"/>
              <a:buNone/>
              <a:defRPr sz="6000">
                <a:solidFill>
                  <a:srgbClr val="314256"/>
                </a:solidFill>
              </a:defRPr>
            </a:lvl6pPr>
            <a:lvl7pPr lvl="6" rtl="0" algn="ctr">
              <a:spcBef>
                <a:spcPts val="0"/>
              </a:spcBef>
              <a:spcAft>
                <a:spcPts val="0"/>
              </a:spcAft>
              <a:buClr>
                <a:srgbClr val="314256"/>
              </a:buClr>
              <a:buSzPts val="6000"/>
              <a:buNone/>
              <a:defRPr sz="6000">
                <a:solidFill>
                  <a:srgbClr val="314256"/>
                </a:solidFill>
              </a:defRPr>
            </a:lvl7pPr>
            <a:lvl8pPr lvl="7" rtl="0" algn="ctr">
              <a:spcBef>
                <a:spcPts val="0"/>
              </a:spcBef>
              <a:spcAft>
                <a:spcPts val="0"/>
              </a:spcAft>
              <a:buClr>
                <a:srgbClr val="314256"/>
              </a:buClr>
              <a:buSzPts val="6000"/>
              <a:buNone/>
              <a:defRPr sz="6000">
                <a:solidFill>
                  <a:srgbClr val="314256"/>
                </a:solidFill>
              </a:defRPr>
            </a:lvl8pPr>
            <a:lvl9pPr lvl="8" rtl="0" algn="ctr">
              <a:spcBef>
                <a:spcPts val="0"/>
              </a:spcBef>
              <a:spcAft>
                <a:spcPts val="0"/>
              </a:spcAft>
              <a:buClr>
                <a:srgbClr val="314256"/>
              </a:buClr>
              <a:buSzPts val="6000"/>
              <a:buNone/>
              <a:defRPr sz="6000">
                <a:solidFill>
                  <a:srgbClr val="314256"/>
                </a:solidFill>
              </a:defRPr>
            </a:lvl9pPr>
          </a:lstStyle>
          <a:p/>
        </p:txBody>
      </p:sp>
    </p:spTree>
  </p:cSld>
  <p:clrMapOvr>
    <a:masterClrMapping/>
  </p:clrMapOvr>
  <p:extLst>
    <p:ext uri="{DCECCB84-F9BA-43D5-87BE-67443E8EF086}">
      <p15:sldGuideLst>
        <p15:guide id="1" pos="1871">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mp; text">
  <p:cSld name="BLANK_3">
    <p:spTree>
      <p:nvGrpSpPr>
        <p:cNvPr id="119" name="Shape 119"/>
        <p:cNvGrpSpPr/>
        <p:nvPr/>
      </p:nvGrpSpPr>
      <p:grpSpPr>
        <a:xfrm>
          <a:off x="0" y="0"/>
          <a:ext cx="0" cy="0"/>
          <a:chOff x="0" y="0"/>
          <a:chExt cx="0" cy="0"/>
        </a:xfrm>
      </p:grpSpPr>
      <p:sp>
        <p:nvSpPr>
          <p:cNvPr id="120" name="Google Shape;120;p21"/>
          <p:cNvSpPr txBox="1"/>
          <p:nvPr>
            <p:ph hasCustomPrompt="1" type="title"/>
          </p:nvPr>
        </p:nvSpPr>
        <p:spPr>
          <a:xfrm>
            <a:off x="1075650" y="881825"/>
            <a:ext cx="6992700" cy="70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4800"/>
              <a:buNone/>
              <a:defRPr sz="48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21" name="Google Shape;121;p21"/>
          <p:cNvSpPr txBox="1"/>
          <p:nvPr>
            <p:ph hasCustomPrompt="1" idx="2" type="title"/>
          </p:nvPr>
        </p:nvSpPr>
        <p:spPr>
          <a:xfrm>
            <a:off x="1075650" y="2066400"/>
            <a:ext cx="6992700" cy="70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4800"/>
              <a:buNone/>
              <a:defRPr sz="48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22" name="Google Shape;122;p21"/>
          <p:cNvSpPr txBox="1"/>
          <p:nvPr>
            <p:ph hasCustomPrompt="1" idx="3" type="title"/>
          </p:nvPr>
        </p:nvSpPr>
        <p:spPr>
          <a:xfrm>
            <a:off x="1075650" y="3250975"/>
            <a:ext cx="6992700" cy="70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4800"/>
              <a:buNone/>
              <a:defRPr sz="48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23" name="Google Shape;123;p21"/>
          <p:cNvSpPr txBox="1"/>
          <p:nvPr>
            <p:ph idx="1" type="subTitle"/>
          </p:nvPr>
        </p:nvSpPr>
        <p:spPr>
          <a:xfrm>
            <a:off x="1360550" y="1537200"/>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
        <p:nvSpPr>
          <p:cNvPr id="124" name="Google Shape;124;p21"/>
          <p:cNvSpPr txBox="1"/>
          <p:nvPr>
            <p:ph idx="4" type="subTitle"/>
          </p:nvPr>
        </p:nvSpPr>
        <p:spPr>
          <a:xfrm>
            <a:off x="1360550" y="2721775"/>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
        <p:nvSpPr>
          <p:cNvPr id="125" name="Google Shape;125;p21"/>
          <p:cNvSpPr txBox="1"/>
          <p:nvPr>
            <p:ph idx="5" type="subTitle"/>
          </p:nvPr>
        </p:nvSpPr>
        <p:spPr>
          <a:xfrm>
            <a:off x="1360550" y="3906350"/>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BLANK_2">
    <p:spTree>
      <p:nvGrpSpPr>
        <p:cNvPr id="126" name="Shape 126"/>
        <p:cNvGrpSpPr/>
        <p:nvPr/>
      </p:nvGrpSpPr>
      <p:grpSpPr>
        <a:xfrm>
          <a:off x="0" y="0"/>
          <a:ext cx="0" cy="0"/>
          <a:chOff x="0" y="0"/>
          <a:chExt cx="0" cy="0"/>
        </a:xfrm>
      </p:grpSpPr>
      <p:sp>
        <p:nvSpPr>
          <p:cNvPr id="127" name="Google Shape;127;p22"/>
          <p:cNvSpPr txBox="1"/>
          <p:nvPr>
            <p:ph type="title"/>
          </p:nvPr>
        </p:nvSpPr>
        <p:spPr>
          <a:xfrm>
            <a:off x="675875" y="547125"/>
            <a:ext cx="7792200" cy="482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34343"/>
              </a:buClr>
              <a:buSzPts val="2400"/>
              <a:buFont typeface="Roboto Light"/>
              <a:buNone/>
              <a:defRPr b="0">
                <a:solidFill>
                  <a:srgbClr val="434343"/>
                </a:solidFill>
                <a:latin typeface="Roboto Light"/>
                <a:ea typeface="Roboto Light"/>
                <a:cs typeface="Roboto Light"/>
                <a:sym typeface="Roboto Light"/>
              </a:defRPr>
            </a:lvl1pPr>
            <a:lvl2pPr lvl="1"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2pPr>
            <a:lvl3pPr lvl="2"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3pPr>
            <a:lvl4pPr lvl="3"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4pPr>
            <a:lvl5pPr lvl="4"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5pPr>
            <a:lvl6pPr lvl="5"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6pPr>
            <a:lvl7pPr lvl="6"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7pPr>
            <a:lvl8pPr lvl="7"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8pPr>
            <a:lvl9pPr lvl="8"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text">
  <p:cSld name="BLANK_1">
    <p:spTree>
      <p:nvGrpSpPr>
        <p:cNvPr id="128" name="Shape 128"/>
        <p:cNvGrpSpPr/>
        <p:nvPr/>
      </p:nvGrpSpPr>
      <p:grpSpPr>
        <a:xfrm>
          <a:off x="0" y="0"/>
          <a:ext cx="0" cy="0"/>
          <a:chOff x="0" y="0"/>
          <a:chExt cx="0" cy="0"/>
        </a:xfrm>
      </p:grpSpPr>
      <p:sp>
        <p:nvSpPr>
          <p:cNvPr id="129" name="Google Shape;129;p23"/>
          <p:cNvSpPr/>
          <p:nvPr/>
        </p:nvSpPr>
        <p:spPr>
          <a:xfrm>
            <a:off x="457200" y="478050"/>
            <a:ext cx="4114800" cy="41874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EFEFEF"/>
              </a:solidFill>
            </a:endParaRPr>
          </a:p>
        </p:txBody>
      </p:sp>
      <p:cxnSp>
        <p:nvCxnSpPr>
          <p:cNvPr id="130" name="Google Shape;130;p23"/>
          <p:cNvCxnSpPr/>
          <p:nvPr/>
        </p:nvCxnSpPr>
        <p:spPr>
          <a:xfrm rot="10800000">
            <a:off x="954750" y="3287313"/>
            <a:ext cx="1209600" cy="0"/>
          </a:xfrm>
          <a:prstGeom prst="straightConnector1">
            <a:avLst/>
          </a:prstGeom>
          <a:noFill/>
          <a:ln cap="flat" cmpd="sng" w="9525">
            <a:solidFill>
              <a:srgbClr val="79D8B9"/>
            </a:solidFill>
            <a:prstDash val="solid"/>
            <a:round/>
            <a:headEnd len="med" w="med" type="none"/>
            <a:tailEnd len="med" w="med" type="none"/>
          </a:ln>
        </p:spPr>
      </p:cxnSp>
      <p:sp>
        <p:nvSpPr>
          <p:cNvPr id="131" name="Google Shape;131;p23"/>
          <p:cNvSpPr txBox="1"/>
          <p:nvPr>
            <p:ph idx="1" type="subTitle"/>
          </p:nvPr>
        </p:nvSpPr>
        <p:spPr>
          <a:xfrm>
            <a:off x="742675" y="916625"/>
            <a:ext cx="3581400" cy="2340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3000">
                <a:solidFill>
                  <a:srgbClr val="434343"/>
                </a:solidFill>
              </a:defRPr>
            </a:lvl1pPr>
            <a:lvl2pPr lvl="1" rtl="0">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32" name="Google Shape;132;p23"/>
          <p:cNvSpPr txBox="1"/>
          <p:nvPr>
            <p:ph idx="2" type="subTitle"/>
          </p:nvPr>
        </p:nvSpPr>
        <p:spPr>
          <a:xfrm>
            <a:off x="742675" y="3394250"/>
            <a:ext cx="2994900" cy="389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B7B7B7"/>
                </a:solidFill>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with number 1">
  <p:cSld name="BLANK_1_1">
    <p:spTree>
      <p:nvGrpSpPr>
        <p:cNvPr id="133" name="Shape 133"/>
        <p:cNvGrpSpPr/>
        <p:nvPr/>
      </p:nvGrpSpPr>
      <p:grpSpPr>
        <a:xfrm>
          <a:off x="0" y="0"/>
          <a:ext cx="0" cy="0"/>
          <a:chOff x="0" y="0"/>
          <a:chExt cx="0" cy="0"/>
        </a:xfrm>
      </p:grpSpPr>
      <p:sp>
        <p:nvSpPr>
          <p:cNvPr id="134" name="Google Shape;134;p24"/>
          <p:cNvSpPr/>
          <p:nvPr/>
        </p:nvSpPr>
        <p:spPr>
          <a:xfrm>
            <a:off x="5972275" y="-22550"/>
            <a:ext cx="2295600" cy="25944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txBox="1"/>
          <p:nvPr>
            <p:ph idx="1" type="subTitle"/>
          </p:nvPr>
        </p:nvSpPr>
        <p:spPr>
          <a:xfrm>
            <a:off x="5949663" y="1625750"/>
            <a:ext cx="2187300" cy="389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800">
                <a:solidFill>
                  <a:srgbClr val="B7B7B7"/>
                </a:solidFill>
                <a:latin typeface="Roboto Light"/>
                <a:ea typeface="Roboto Light"/>
                <a:cs typeface="Roboto Light"/>
                <a:sym typeface="Roboto Light"/>
              </a:defRPr>
            </a:lvl1pPr>
            <a:lvl2pPr lvl="1" rtl="0" algn="r">
              <a:spcBef>
                <a:spcPts val="0"/>
              </a:spcBef>
              <a:spcAft>
                <a:spcPts val="0"/>
              </a:spcAft>
              <a:buNone/>
              <a:defRPr>
                <a:latin typeface="Roboto Condensed Light"/>
                <a:ea typeface="Roboto Condensed Light"/>
                <a:cs typeface="Roboto Condensed Light"/>
                <a:sym typeface="Roboto Condensed Light"/>
              </a:defRPr>
            </a:lvl2pPr>
            <a:lvl3pPr lvl="2" rtl="0" algn="r">
              <a:spcBef>
                <a:spcPts val="0"/>
              </a:spcBef>
              <a:spcAft>
                <a:spcPts val="0"/>
              </a:spcAft>
              <a:buNone/>
              <a:defRPr>
                <a:latin typeface="Roboto Condensed Light"/>
                <a:ea typeface="Roboto Condensed Light"/>
                <a:cs typeface="Roboto Condensed Light"/>
                <a:sym typeface="Roboto Condensed Light"/>
              </a:defRPr>
            </a:lvl3pPr>
            <a:lvl4pPr lvl="3" rtl="0" algn="r">
              <a:spcBef>
                <a:spcPts val="0"/>
              </a:spcBef>
              <a:spcAft>
                <a:spcPts val="0"/>
              </a:spcAft>
              <a:buNone/>
              <a:defRPr>
                <a:latin typeface="Roboto Condensed Light"/>
                <a:ea typeface="Roboto Condensed Light"/>
                <a:cs typeface="Roboto Condensed Light"/>
                <a:sym typeface="Roboto Condensed Light"/>
              </a:defRPr>
            </a:lvl4pPr>
            <a:lvl5pPr lvl="4" rtl="0" algn="r">
              <a:spcBef>
                <a:spcPts val="0"/>
              </a:spcBef>
              <a:spcAft>
                <a:spcPts val="0"/>
              </a:spcAft>
              <a:buNone/>
              <a:defRPr>
                <a:latin typeface="Roboto Condensed Light"/>
                <a:ea typeface="Roboto Condensed Light"/>
                <a:cs typeface="Roboto Condensed Light"/>
                <a:sym typeface="Roboto Condensed Light"/>
              </a:defRPr>
            </a:lvl5pPr>
            <a:lvl6pPr lvl="5" rtl="0" algn="r">
              <a:spcBef>
                <a:spcPts val="0"/>
              </a:spcBef>
              <a:spcAft>
                <a:spcPts val="0"/>
              </a:spcAft>
              <a:buNone/>
              <a:defRPr>
                <a:latin typeface="Roboto Condensed Light"/>
                <a:ea typeface="Roboto Condensed Light"/>
                <a:cs typeface="Roboto Condensed Light"/>
                <a:sym typeface="Roboto Condensed Light"/>
              </a:defRPr>
            </a:lvl6pPr>
            <a:lvl7pPr lvl="6" rtl="0" algn="r">
              <a:spcBef>
                <a:spcPts val="0"/>
              </a:spcBef>
              <a:spcAft>
                <a:spcPts val="0"/>
              </a:spcAft>
              <a:buNone/>
              <a:defRPr>
                <a:latin typeface="Roboto Condensed Light"/>
                <a:ea typeface="Roboto Condensed Light"/>
                <a:cs typeface="Roboto Condensed Light"/>
                <a:sym typeface="Roboto Condensed Light"/>
              </a:defRPr>
            </a:lvl7pPr>
            <a:lvl8pPr lvl="7" rtl="0" algn="r">
              <a:spcBef>
                <a:spcPts val="0"/>
              </a:spcBef>
              <a:spcAft>
                <a:spcPts val="0"/>
              </a:spcAft>
              <a:buNone/>
              <a:defRPr>
                <a:latin typeface="Roboto Condensed Light"/>
                <a:ea typeface="Roboto Condensed Light"/>
                <a:cs typeface="Roboto Condensed Light"/>
                <a:sym typeface="Roboto Condensed Light"/>
              </a:defRPr>
            </a:lvl8pPr>
            <a:lvl9pPr lvl="8" rtl="0" algn="r">
              <a:spcBef>
                <a:spcPts val="0"/>
              </a:spcBef>
              <a:spcAft>
                <a:spcPts val="0"/>
              </a:spcAft>
              <a:buNone/>
              <a:defRPr>
                <a:latin typeface="Roboto Condensed Light"/>
                <a:ea typeface="Roboto Condensed Light"/>
                <a:cs typeface="Roboto Condensed Light"/>
                <a:sym typeface="Roboto Condensed Light"/>
              </a:defRPr>
            </a:lvl9pPr>
          </a:lstStyle>
          <a:p/>
        </p:txBody>
      </p:sp>
      <p:cxnSp>
        <p:nvCxnSpPr>
          <p:cNvPr id="136" name="Google Shape;136;p24"/>
          <p:cNvCxnSpPr/>
          <p:nvPr/>
        </p:nvCxnSpPr>
        <p:spPr>
          <a:xfrm rot="10800000">
            <a:off x="6800700" y="1571625"/>
            <a:ext cx="1209600" cy="0"/>
          </a:xfrm>
          <a:prstGeom prst="straightConnector1">
            <a:avLst/>
          </a:prstGeom>
          <a:noFill/>
          <a:ln cap="flat" cmpd="sng" w="9525">
            <a:solidFill>
              <a:srgbClr val="23AA89"/>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with number 1 1">
  <p:cSld name="BLANK_1_1_1">
    <p:spTree>
      <p:nvGrpSpPr>
        <p:cNvPr id="137" name="Shape 137"/>
        <p:cNvGrpSpPr/>
        <p:nvPr/>
      </p:nvGrpSpPr>
      <p:grpSpPr>
        <a:xfrm>
          <a:off x="0" y="0"/>
          <a:ext cx="0" cy="0"/>
          <a:chOff x="0" y="0"/>
          <a:chExt cx="0" cy="0"/>
        </a:xfrm>
      </p:grpSpPr>
      <p:cxnSp>
        <p:nvCxnSpPr>
          <p:cNvPr id="138" name="Google Shape;138;p25"/>
          <p:cNvCxnSpPr/>
          <p:nvPr/>
        </p:nvCxnSpPr>
        <p:spPr>
          <a:xfrm rot="10800000">
            <a:off x="3523550" y="2604325"/>
            <a:ext cx="1209600" cy="0"/>
          </a:xfrm>
          <a:prstGeom prst="straightConnector1">
            <a:avLst/>
          </a:prstGeom>
          <a:noFill/>
          <a:ln cap="flat" cmpd="sng" w="9525">
            <a:solidFill>
              <a:srgbClr val="23AA89"/>
            </a:solidFill>
            <a:prstDash val="solid"/>
            <a:round/>
            <a:headEnd len="med" w="med" type="none"/>
            <a:tailEnd len="med" w="med" type="none"/>
          </a:ln>
        </p:spPr>
      </p:cxnSp>
      <p:sp>
        <p:nvSpPr>
          <p:cNvPr id="139" name="Google Shape;139;p25"/>
          <p:cNvSpPr txBox="1"/>
          <p:nvPr>
            <p:ph idx="1" type="subTitle"/>
          </p:nvPr>
        </p:nvSpPr>
        <p:spPr>
          <a:xfrm>
            <a:off x="3420950" y="2881575"/>
            <a:ext cx="32187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3AA89"/>
                </a:solidFill>
              </a:defRPr>
            </a:lvl1pPr>
            <a:lvl2pPr lvl="1" rtl="0">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40" name="Google Shape;140;p25"/>
          <p:cNvSpPr txBox="1"/>
          <p:nvPr>
            <p:ph idx="2" type="subTitle"/>
          </p:nvPr>
        </p:nvSpPr>
        <p:spPr>
          <a:xfrm>
            <a:off x="3420950" y="3158000"/>
            <a:ext cx="20685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1">
  <p:cSld name="CUSTOM_2">
    <p:spTree>
      <p:nvGrpSpPr>
        <p:cNvPr id="141" name="Shape 141"/>
        <p:cNvGrpSpPr/>
        <p:nvPr/>
      </p:nvGrpSpPr>
      <p:grpSpPr>
        <a:xfrm>
          <a:off x="0" y="0"/>
          <a:ext cx="0" cy="0"/>
          <a:chOff x="0" y="0"/>
          <a:chExt cx="0" cy="0"/>
        </a:xfrm>
      </p:grpSpPr>
      <p:cxnSp>
        <p:nvCxnSpPr>
          <p:cNvPr id="142" name="Google Shape;142;p26"/>
          <p:cNvCxnSpPr/>
          <p:nvPr/>
        </p:nvCxnSpPr>
        <p:spPr>
          <a:xfrm rot="10800000">
            <a:off x="1539800" y="1781463"/>
            <a:ext cx="1209600" cy="0"/>
          </a:xfrm>
          <a:prstGeom prst="straightConnector1">
            <a:avLst/>
          </a:prstGeom>
          <a:noFill/>
          <a:ln cap="flat" cmpd="sng" w="9525">
            <a:solidFill>
              <a:srgbClr val="135158"/>
            </a:solidFill>
            <a:prstDash val="solid"/>
            <a:round/>
            <a:headEnd len="med" w="med" type="none"/>
            <a:tailEnd len="med" w="med" type="none"/>
          </a:ln>
        </p:spPr>
      </p:cxnSp>
      <p:sp>
        <p:nvSpPr>
          <p:cNvPr id="143" name="Google Shape;143;p26"/>
          <p:cNvSpPr txBox="1"/>
          <p:nvPr>
            <p:ph idx="1" type="subTitle"/>
          </p:nvPr>
        </p:nvSpPr>
        <p:spPr>
          <a:xfrm>
            <a:off x="-373112" y="2058713"/>
            <a:ext cx="3218700" cy="3897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400">
                <a:solidFill>
                  <a:srgbClr val="135158"/>
                </a:solidFill>
              </a:defRPr>
            </a:lvl1pPr>
            <a:lvl2pPr lvl="1" rtl="0" algn="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44" name="Google Shape;144;p26"/>
          <p:cNvSpPr txBox="1"/>
          <p:nvPr>
            <p:ph idx="2" type="subTitle"/>
          </p:nvPr>
        </p:nvSpPr>
        <p:spPr>
          <a:xfrm>
            <a:off x="699575" y="2335150"/>
            <a:ext cx="2145900" cy="1026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cxnSp>
        <p:nvCxnSpPr>
          <p:cNvPr id="145" name="Google Shape;145;p26"/>
          <p:cNvCxnSpPr/>
          <p:nvPr/>
        </p:nvCxnSpPr>
        <p:spPr>
          <a:xfrm rot="10800000">
            <a:off x="1539800" y="3362038"/>
            <a:ext cx="1209600" cy="0"/>
          </a:xfrm>
          <a:prstGeom prst="straightConnector1">
            <a:avLst/>
          </a:prstGeom>
          <a:noFill/>
          <a:ln cap="flat" cmpd="sng" w="9525">
            <a:solidFill>
              <a:srgbClr val="135158"/>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with number 1 1 1">
  <p:cSld name="BLANK_1_1_1_2">
    <p:spTree>
      <p:nvGrpSpPr>
        <p:cNvPr id="146" name="Shape 146"/>
        <p:cNvGrpSpPr/>
        <p:nvPr/>
      </p:nvGrpSpPr>
      <p:grpSpPr>
        <a:xfrm>
          <a:off x="0" y="0"/>
          <a:ext cx="0" cy="0"/>
          <a:chOff x="0" y="0"/>
          <a:chExt cx="0" cy="0"/>
        </a:xfrm>
      </p:grpSpPr>
      <p:cxnSp>
        <p:nvCxnSpPr>
          <p:cNvPr id="147" name="Google Shape;147;p27"/>
          <p:cNvCxnSpPr/>
          <p:nvPr/>
        </p:nvCxnSpPr>
        <p:spPr>
          <a:xfrm rot="10800000">
            <a:off x="6226925" y="1841413"/>
            <a:ext cx="1209600" cy="0"/>
          </a:xfrm>
          <a:prstGeom prst="straightConnector1">
            <a:avLst/>
          </a:prstGeom>
          <a:noFill/>
          <a:ln cap="flat" cmpd="sng" w="9525">
            <a:solidFill>
              <a:srgbClr val="2B7369"/>
            </a:solidFill>
            <a:prstDash val="solid"/>
            <a:round/>
            <a:headEnd len="med" w="med" type="none"/>
            <a:tailEnd len="med" w="med" type="none"/>
          </a:ln>
        </p:spPr>
      </p:cxnSp>
      <p:sp>
        <p:nvSpPr>
          <p:cNvPr id="148" name="Google Shape;148;p27"/>
          <p:cNvSpPr txBox="1"/>
          <p:nvPr>
            <p:ph idx="1" type="subTitle"/>
          </p:nvPr>
        </p:nvSpPr>
        <p:spPr>
          <a:xfrm>
            <a:off x="6124325" y="2118663"/>
            <a:ext cx="32187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B7369"/>
                </a:solidFill>
              </a:defRPr>
            </a:lvl1pPr>
            <a:lvl2pPr lvl="1" rtl="0">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49" name="Google Shape;149;p27"/>
          <p:cNvSpPr txBox="1"/>
          <p:nvPr>
            <p:ph idx="2" type="subTitle"/>
          </p:nvPr>
        </p:nvSpPr>
        <p:spPr>
          <a:xfrm>
            <a:off x="6124325" y="2275175"/>
            <a:ext cx="24162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cxnSp>
        <p:nvCxnSpPr>
          <p:cNvPr id="150" name="Google Shape;150;p27"/>
          <p:cNvCxnSpPr/>
          <p:nvPr/>
        </p:nvCxnSpPr>
        <p:spPr>
          <a:xfrm rot="10800000">
            <a:off x="6226925" y="3302063"/>
            <a:ext cx="1209600" cy="0"/>
          </a:xfrm>
          <a:prstGeom prst="straightConnector1">
            <a:avLst/>
          </a:prstGeom>
          <a:noFill/>
          <a:ln cap="flat" cmpd="sng" w="9525">
            <a:solidFill>
              <a:srgbClr val="2B7369"/>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with photo at left">
  <p:cSld name="BLANK_1_1_1_1">
    <p:spTree>
      <p:nvGrpSpPr>
        <p:cNvPr id="151" name="Shape 151"/>
        <p:cNvGrpSpPr/>
        <p:nvPr/>
      </p:nvGrpSpPr>
      <p:grpSpPr>
        <a:xfrm>
          <a:off x="0" y="0"/>
          <a:ext cx="0" cy="0"/>
          <a:chOff x="0" y="0"/>
          <a:chExt cx="0" cy="0"/>
        </a:xfrm>
      </p:grpSpPr>
      <p:pic>
        <p:nvPicPr>
          <p:cNvPr id="152" name="Google Shape;152;p28"/>
          <p:cNvPicPr preferRelativeResize="0"/>
          <p:nvPr/>
        </p:nvPicPr>
        <p:blipFill rotWithShape="1">
          <a:blip r:embed="rId2">
            <a:alphaModFix/>
          </a:blip>
          <a:srcRect b="0" l="120" r="69731" t="398"/>
          <a:stretch/>
        </p:blipFill>
        <p:spPr>
          <a:xfrm>
            <a:off x="-66550" y="-51425"/>
            <a:ext cx="2380298" cy="5241150"/>
          </a:xfrm>
          <a:prstGeom prst="rect">
            <a:avLst/>
          </a:prstGeom>
          <a:noFill/>
          <a:ln>
            <a:noFill/>
          </a:ln>
        </p:spPr>
      </p:pic>
      <p:sp>
        <p:nvSpPr>
          <p:cNvPr id="153" name="Google Shape;153;p28"/>
          <p:cNvSpPr txBox="1"/>
          <p:nvPr>
            <p:ph type="title"/>
          </p:nvPr>
        </p:nvSpPr>
        <p:spPr>
          <a:xfrm>
            <a:off x="675875" y="547125"/>
            <a:ext cx="7792200" cy="482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34343"/>
              </a:buClr>
              <a:buSzPts val="2400"/>
              <a:buFont typeface="Roboto Light"/>
              <a:buNone/>
              <a:defRPr b="0">
                <a:solidFill>
                  <a:srgbClr val="434343"/>
                </a:solidFill>
                <a:latin typeface="Roboto Light"/>
                <a:ea typeface="Roboto Light"/>
                <a:cs typeface="Roboto Light"/>
                <a:sym typeface="Roboto Light"/>
              </a:defRPr>
            </a:lvl1pPr>
            <a:lvl2pPr lvl="1" rtl="0" algn="r">
              <a:spcBef>
                <a:spcPts val="0"/>
              </a:spcBef>
              <a:spcAft>
                <a:spcPts val="0"/>
              </a:spcAft>
              <a:buSzPts val="2400"/>
              <a:buNone/>
              <a:defRPr b="0"/>
            </a:lvl2pPr>
            <a:lvl3pPr lvl="2" rtl="0" algn="r">
              <a:spcBef>
                <a:spcPts val="0"/>
              </a:spcBef>
              <a:spcAft>
                <a:spcPts val="0"/>
              </a:spcAft>
              <a:buSzPts val="2400"/>
              <a:buNone/>
              <a:defRPr b="0"/>
            </a:lvl3pPr>
            <a:lvl4pPr lvl="3" rtl="0" algn="r">
              <a:spcBef>
                <a:spcPts val="0"/>
              </a:spcBef>
              <a:spcAft>
                <a:spcPts val="0"/>
              </a:spcAft>
              <a:buSzPts val="2400"/>
              <a:buNone/>
              <a:defRPr b="0"/>
            </a:lvl4pPr>
            <a:lvl5pPr lvl="4" rtl="0" algn="r">
              <a:spcBef>
                <a:spcPts val="0"/>
              </a:spcBef>
              <a:spcAft>
                <a:spcPts val="0"/>
              </a:spcAft>
              <a:buSzPts val="2400"/>
              <a:buNone/>
              <a:defRPr b="0"/>
            </a:lvl5pPr>
            <a:lvl6pPr lvl="5" rtl="0" algn="r">
              <a:spcBef>
                <a:spcPts val="0"/>
              </a:spcBef>
              <a:spcAft>
                <a:spcPts val="0"/>
              </a:spcAft>
              <a:buSzPts val="2400"/>
              <a:buNone/>
              <a:defRPr b="0"/>
            </a:lvl6pPr>
            <a:lvl7pPr lvl="6" rtl="0" algn="r">
              <a:spcBef>
                <a:spcPts val="0"/>
              </a:spcBef>
              <a:spcAft>
                <a:spcPts val="0"/>
              </a:spcAft>
              <a:buSzPts val="2400"/>
              <a:buNone/>
              <a:defRPr b="0"/>
            </a:lvl7pPr>
            <a:lvl8pPr lvl="7" rtl="0" algn="r">
              <a:spcBef>
                <a:spcPts val="0"/>
              </a:spcBef>
              <a:spcAft>
                <a:spcPts val="0"/>
              </a:spcAft>
              <a:buSzPts val="2400"/>
              <a:buNone/>
              <a:defRPr b="0"/>
            </a:lvl8pPr>
            <a:lvl9pPr lvl="8" rtl="0" algn="r">
              <a:spcBef>
                <a:spcPts val="0"/>
              </a:spcBef>
              <a:spcAft>
                <a:spcPts val="0"/>
              </a:spcAft>
              <a:buSzPts val="2400"/>
              <a:buNone/>
              <a:defRPr b="0"/>
            </a:lvl9pPr>
          </a:lstStyle>
          <a:p/>
        </p:txBody>
      </p:sp>
    </p:spTree>
  </p:cSld>
  <p:clrMapOvr>
    <a:masterClrMapping/>
  </p:clrMapOvr>
  <p:extLst>
    <p:ext uri="{DCECCB84-F9BA-43D5-87BE-67443E8EF086}">
      <p15:sldGuideLst>
        <p15:guide id="1" pos="288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3">
    <p:spTree>
      <p:nvGrpSpPr>
        <p:cNvPr id="154" name="Shape 154"/>
        <p:cNvGrpSpPr/>
        <p:nvPr/>
      </p:nvGrpSpPr>
      <p:grpSpPr>
        <a:xfrm>
          <a:off x="0" y="0"/>
          <a:ext cx="0" cy="0"/>
          <a:chOff x="0" y="0"/>
          <a:chExt cx="0" cy="0"/>
        </a:xfrm>
      </p:grpSpPr>
      <p:sp>
        <p:nvSpPr>
          <p:cNvPr id="155" name="Google Shape;155;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6" name="Google Shape;156;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5">
  <p:cSld name="TITLE_AND_BODY_5">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0" name="Google Shape;16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61" name="Google Shape;16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mp; presentation photo">
  <p:cSld name="TITLE_1">
    <p:spTree>
      <p:nvGrpSpPr>
        <p:cNvPr id="15" name="Shape 15"/>
        <p:cNvGrpSpPr/>
        <p:nvPr/>
      </p:nvGrpSpPr>
      <p:grpSpPr>
        <a:xfrm>
          <a:off x="0" y="0"/>
          <a:ext cx="0" cy="0"/>
          <a:chOff x="0" y="0"/>
          <a:chExt cx="0" cy="0"/>
        </a:xfrm>
      </p:grpSpPr>
      <p:sp>
        <p:nvSpPr>
          <p:cNvPr id="16" name="Google Shape;16;p4"/>
          <p:cNvSpPr/>
          <p:nvPr/>
        </p:nvSpPr>
        <p:spPr>
          <a:xfrm>
            <a:off x="466800" y="480800"/>
            <a:ext cx="4105200" cy="4187400"/>
          </a:xfrm>
          <a:prstGeom prst="rect">
            <a:avLst/>
          </a:prstGeom>
          <a:solidFill>
            <a:srgbClr val="79D8B9">
              <a:alpha val="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p:nvPr/>
        </p:nvSpPr>
        <p:spPr>
          <a:xfrm>
            <a:off x="2504435" y="705489"/>
            <a:ext cx="28708" cy="48590"/>
          </a:xfrm>
          <a:custGeom>
            <a:rect b="b" l="l" r="r" t="t"/>
            <a:pathLst>
              <a:path extrusionOk="0" h="589" w="348">
                <a:moveTo>
                  <a:pt x="348" y="588"/>
                </a:moveTo>
                <a:lnTo>
                  <a:pt x="1" y="0"/>
                </a:lnTo>
                <a:close/>
              </a:path>
            </a:pathLst>
          </a:custGeom>
          <a:solidFill>
            <a:srgbClr val="E9A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type="ctrTitle"/>
          </p:nvPr>
        </p:nvSpPr>
        <p:spPr>
          <a:xfrm>
            <a:off x="1084000" y="1577975"/>
            <a:ext cx="3033300" cy="7089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35158"/>
              </a:buClr>
              <a:buSzPts val="3600"/>
              <a:buNone/>
              <a:defRPr sz="3600">
                <a:solidFill>
                  <a:srgbClr val="135158"/>
                </a:solidFill>
              </a:defRPr>
            </a:lvl1pPr>
            <a:lvl2pPr lvl="1" rtl="0" algn="r">
              <a:spcBef>
                <a:spcPts val="0"/>
              </a:spcBef>
              <a:spcAft>
                <a:spcPts val="0"/>
              </a:spcAft>
              <a:buClr>
                <a:srgbClr val="314256"/>
              </a:buClr>
              <a:buSzPts val="6000"/>
              <a:buNone/>
              <a:defRPr sz="6000">
                <a:solidFill>
                  <a:srgbClr val="314256"/>
                </a:solidFill>
              </a:defRPr>
            </a:lvl2pPr>
            <a:lvl3pPr lvl="2" rtl="0" algn="r">
              <a:spcBef>
                <a:spcPts val="0"/>
              </a:spcBef>
              <a:spcAft>
                <a:spcPts val="0"/>
              </a:spcAft>
              <a:buClr>
                <a:srgbClr val="314256"/>
              </a:buClr>
              <a:buSzPts val="6000"/>
              <a:buNone/>
              <a:defRPr sz="6000">
                <a:solidFill>
                  <a:srgbClr val="314256"/>
                </a:solidFill>
              </a:defRPr>
            </a:lvl3pPr>
            <a:lvl4pPr lvl="3" rtl="0" algn="r">
              <a:spcBef>
                <a:spcPts val="0"/>
              </a:spcBef>
              <a:spcAft>
                <a:spcPts val="0"/>
              </a:spcAft>
              <a:buClr>
                <a:srgbClr val="314256"/>
              </a:buClr>
              <a:buSzPts val="6000"/>
              <a:buNone/>
              <a:defRPr sz="6000">
                <a:solidFill>
                  <a:srgbClr val="314256"/>
                </a:solidFill>
              </a:defRPr>
            </a:lvl4pPr>
            <a:lvl5pPr lvl="4" rtl="0" algn="r">
              <a:spcBef>
                <a:spcPts val="0"/>
              </a:spcBef>
              <a:spcAft>
                <a:spcPts val="0"/>
              </a:spcAft>
              <a:buClr>
                <a:srgbClr val="314256"/>
              </a:buClr>
              <a:buSzPts val="6000"/>
              <a:buNone/>
              <a:defRPr sz="6000">
                <a:solidFill>
                  <a:srgbClr val="314256"/>
                </a:solidFill>
              </a:defRPr>
            </a:lvl5pPr>
            <a:lvl6pPr lvl="5" rtl="0" algn="r">
              <a:spcBef>
                <a:spcPts val="0"/>
              </a:spcBef>
              <a:spcAft>
                <a:spcPts val="0"/>
              </a:spcAft>
              <a:buClr>
                <a:srgbClr val="314256"/>
              </a:buClr>
              <a:buSzPts val="6000"/>
              <a:buNone/>
              <a:defRPr sz="6000">
                <a:solidFill>
                  <a:srgbClr val="314256"/>
                </a:solidFill>
              </a:defRPr>
            </a:lvl6pPr>
            <a:lvl7pPr lvl="6" rtl="0" algn="r">
              <a:spcBef>
                <a:spcPts val="0"/>
              </a:spcBef>
              <a:spcAft>
                <a:spcPts val="0"/>
              </a:spcAft>
              <a:buClr>
                <a:srgbClr val="314256"/>
              </a:buClr>
              <a:buSzPts val="6000"/>
              <a:buNone/>
              <a:defRPr sz="6000">
                <a:solidFill>
                  <a:srgbClr val="314256"/>
                </a:solidFill>
              </a:defRPr>
            </a:lvl7pPr>
            <a:lvl8pPr lvl="7" rtl="0" algn="r">
              <a:spcBef>
                <a:spcPts val="0"/>
              </a:spcBef>
              <a:spcAft>
                <a:spcPts val="0"/>
              </a:spcAft>
              <a:buClr>
                <a:srgbClr val="314256"/>
              </a:buClr>
              <a:buSzPts val="6000"/>
              <a:buNone/>
              <a:defRPr sz="6000">
                <a:solidFill>
                  <a:srgbClr val="314256"/>
                </a:solidFill>
              </a:defRPr>
            </a:lvl8pPr>
            <a:lvl9pPr lvl="8" rtl="0" algn="r">
              <a:spcBef>
                <a:spcPts val="0"/>
              </a:spcBef>
              <a:spcAft>
                <a:spcPts val="0"/>
              </a:spcAft>
              <a:buClr>
                <a:srgbClr val="314256"/>
              </a:buClr>
              <a:buSzPts val="6000"/>
              <a:buNone/>
              <a:defRPr sz="6000">
                <a:solidFill>
                  <a:srgbClr val="314256"/>
                </a:solidFill>
              </a:defRPr>
            </a:lvl9pPr>
          </a:lstStyle>
          <a:p/>
        </p:txBody>
      </p:sp>
      <p:cxnSp>
        <p:nvCxnSpPr>
          <p:cNvPr id="19" name="Google Shape;19;p4"/>
          <p:cNvCxnSpPr/>
          <p:nvPr/>
        </p:nvCxnSpPr>
        <p:spPr>
          <a:xfrm rot="10800000">
            <a:off x="2819250" y="2571750"/>
            <a:ext cx="1209600" cy="0"/>
          </a:xfrm>
          <a:prstGeom prst="straightConnector1">
            <a:avLst/>
          </a:prstGeom>
          <a:noFill/>
          <a:ln cap="flat" cmpd="sng" w="9525">
            <a:solidFill>
              <a:srgbClr val="135158"/>
            </a:solidFill>
            <a:prstDash val="solid"/>
            <a:round/>
            <a:headEnd len="med" w="med" type="none"/>
            <a:tailEnd len="med" w="med" type="none"/>
          </a:ln>
        </p:spPr>
      </p:cxnSp>
      <p:sp>
        <p:nvSpPr>
          <p:cNvPr id="20" name="Google Shape;20;p4"/>
          <p:cNvSpPr txBox="1"/>
          <p:nvPr>
            <p:ph idx="1" type="subTitle"/>
          </p:nvPr>
        </p:nvSpPr>
        <p:spPr>
          <a:xfrm>
            <a:off x="1347100" y="2804925"/>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rgbClr val="135158"/>
                </a:solidFill>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extLst>
    <p:ext uri="{DCECCB84-F9BA-43D5-87BE-67443E8EF086}">
      <p15:sldGuideLst>
        <p15:guide id="1" pos="2880">
          <p15:clr>
            <a:srgbClr val="F9AD4C"/>
          </p15:clr>
        </p15:guide>
        <p15:guide id="2" orient="horz" pos="1838">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TITLE_4">
    <p:spTree>
      <p:nvGrpSpPr>
        <p:cNvPr id="162" name="Shape 162"/>
        <p:cNvGrpSpPr/>
        <p:nvPr/>
      </p:nvGrpSpPr>
      <p:grpSpPr>
        <a:xfrm>
          <a:off x="0" y="0"/>
          <a:ext cx="0" cy="0"/>
          <a:chOff x="0" y="0"/>
          <a:chExt cx="0" cy="0"/>
        </a:xfrm>
      </p:grpSpPr>
      <p:sp>
        <p:nvSpPr>
          <p:cNvPr id="163" name="Google Shape;163;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amp; subtitle slide 1">
  <p:cSld name="SECTION_HEADER_1">
    <p:bg>
      <p:bgPr>
        <a:solidFill>
          <a:srgbClr val="434343"/>
        </a:solidFill>
      </p:bgPr>
    </p:bg>
    <p:spTree>
      <p:nvGrpSpPr>
        <p:cNvPr id="21" name="Shape 21"/>
        <p:cNvGrpSpPr/>
        <p:nvPr/>
      </p:nvGrpSpPr>
      <p:grpSpPr>
        <a:xfrm>
          <a:off x="0" y="0"/>
          <a:ext cx="0" cy="0"/>
          <a:chOff x="0" y="0"/>
          <a:chExt cx="0" cy="0"/>
        </a:xfrm>
      </p:grpSpPr>
      <p:sp>
        <p:nvSpPr>
          <p:cNvPr id="22" name="Google Shape;22;p5"/>
          <p:cNvSpPr/>
          <p:nvPr/>
        </p:nvSpPr>
        <p:spPr>
          <a:xfrm>
            <a:off x="457200" y="478050"/>
            <a:ext cx="4114800" cy="4187400"/>
          </a:xfrm>
          <a:prstGeom prst="rect">
            <a:avLst/>
          </a:prstGeom>
          <a:solidFill>
            <a:srgbClr val="666666">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EFEFEF"/>
              </a:solidFill>
            </a:endParaRPr>
          </a:p>
        </p:txBody>
      </p:sp>
      <p:cxnSp>
        <p:nvCxnSpPr>
          <p:cNvPr id="23" name="Google Shape;23;p5"/>
          <p:cNvCxnSpPr/>
          <p:nvPr/>
        </p:nvCxnSpPr>
        <p:spPr>
          <a:xfrm rot="10800000">
            <a:off x="1010650" y="3007350"/>
            <a:ext cx="1209600" cy="0"/>
          </a:xfrm>
          <a:prstGeom prst="straightConnector1">
            <a:avLst/>
          </a:prstGeom>
          <a:noFill/>
          <a:ln cap="flat" cmpd="sng" w="9525">
            <a:solidFill>
              <a:srgbClr val="79D8B9"/>
            </a:solidFill>
            <a:prstDash val="solid"/>
            <a:round/>
            <a:headEnd len="med" w="med" type="none"/>
            <a:tailEnd len="med" w="med" type="none"/>
          </a:ln>
        </p:spPr>
      </p:cxnSp>
      <p:sp>
        <p:nvSpPr>
          <p:cNvPr id="24" name="Google Shape;24;p5"/>
          <p:cNvSpPr txBox="1"/>
          <p:nvPr>
            <p:ph type="title"/>
          </p:nvPr>
        </p:nvSpPr>
        <p:spPr>
          <a:xfrm>
            <a:off x="913825" y="1330800"/>
            <a:ext cx="3055500" cy="1114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25" name="Google Shape;25;p5"/>
          <p:cNvSpPr txBox="1"/>
          <p:nvPr>
            <p:ph idx="1" type="subTitle"/>
          </p:nvPr>
        </p:nvSpPr>
        <p:spPr>
          <a:xfrm>
            <a:off x="913825" y="3191525"/>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Roboto Condensed"/>
                <a:ea typeface="Roboto Condensed"/>
                <a:cs typeface="Roboto Condensed"/>
                <a:sym typeface="Roboto Condense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p:cSld name="CUSTOM">
    <p:spTree>
      <p:nvGrpSpPr>
        <p:cNvPr id="26" name="Shape 26"/>
        <p:cNvGrpSpPr/>
        <p:nvPr/>
      </p:nvGrpSpPr>
      <p:grpSpPr>
        <a:xfrm>
          <a:off x="0" y="0"/>
          <a:ext cx="0" cy="0"/>
          <a:chOff x="0" y="0"/>
          <a:chExt cx="0" cy="0"/>
        </a:xfrm>
      </p:grpSpPr>
      <p:sp>
        <p:nvSpPr>
          <p:cNvPr id="27" name="Google Shape;27;p6"/>
          <p:cNvSpPr/>
          <p:nvPr/>
        </p:nvSpPr>
        <p:spPr>
          <a:xfrm>
            <a:off x="466800" y="466800"/>
            <a:ext cx="8210400" cy="42099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idx="1" type="subTitle"/>
          </p:nvPr>
        </p:nvSpPr>
        <p:spPr>
          <a:xfrm>
            <a:off x="1866900" y="1649750"/>
            <a:ext cx="5410200" cy="13644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434343"/>
                </a:solidFill>
                <a:latin typeface="Roboto Light"/>
                <a:ea typeface="Roboto Light"/>
                <a:cs typeface="Roboto Light"/>
                <a:sym typeface="Roboto Light"/>
              </a:defRPr>
            </a:lvl1pPr>
            <a:lvl2pPr lvl="1">
              <a:spcBef>
                <a:spcPts val="0"/>
              </a:spcBef>
              <a:spcAft>
                <a:spcPts val="0"/>
              </a:spcAft>
              <a:buNone/>
              <a:defRPr sz="3000">
                <a:solidFill>
                  <a:srgbClr val="434343"/>
                </a:solidFill>
              </a:defRPr>
            </a:lvl2pPr>
            <a:lvl3pPr lvl="2">
              <a:spcBef>
                <a:spcPts val="0"/>
              </a:spcBef>
              <a:spcAft>
                <a:spcPts val="0"/>
              </a:spcAft>
              <a:buNone/>
              <a:defRPr sz="3000">
                <a:solidFill>
                  <a:srgbClr val="434343"/>
                </a:solidFill>
              </a:defRPr>
            </a:lvl3pPr>
            <a:lvl4pPr lvl="3">
              <a:spcBef>
                <a:spcPts val="0"/>
              </a:spcBef>
              <a:spcAft>
                <a:spcPts val="0"/>
              </a:spcAft>
              <a:buNone/>
              <a:defRPr sz="3000">
                <a:solidFill>
                  <a:srgbClr val="434343"/>
                </a:solidFill>
              </a:defRPr>
            </a:lvl4pPr>
            <a:lvl5pPr lvl="4">
              <a:spcBef>
                <a:spcPts val="0"/>
              </a:spcBef>
              <a:spcAft>
                <a:spcPts val="0"/>
              </a:spcAft>
              <a:buNone/>
              <a:defRPr sz="3000">
                <a:solidFill>
                  <a:srgbClr val="434343"/>
                </a:solidFill>
              </a:defRPr>
            </a:lvl5pPr>
            <a:lvl6pPr lvl="5">
              <a:spcBef>
                <a:spcPts val="0"/>
              </a:spcBef>
              <a:spcAft>
                <a:spcPts val="0"/>
              </a:spcAft>
              <a:buNone/>
              <a:defRPr sz="3000">
                <a:solidFill>
                  <a:srgbClr val="434343"/>
                </a:solidFill>
              </a:defRPr>
            </a:lvl6pPr>
            <a:lvl7pPr lvl="6">
              <a:spcBef>
                <a:spcPts val="0"/>
              </a:spcBef>
              <a:spcAft>
                <a:spcPts val="0"/>
              </a:spcAft>
              <a:buNone/>
              <a:defRPr sz="3000">
                <a:solidFill>
                  <a:srgbClr val="434343"/>
                </a:solidFill>
              </a:defRPr>
            </a:lvl7pPr>
            <a:lvl8pPr lvl="7">
              <a:spcBef>
                <a:spcPts val="0"/>
              </a:spcBef>
              <a:spcAft>
                <a:spcPts val="0"/>
              </a:spcAft>
              <a:buNone/>
              <a:defRPr sz="3000">
                <a:solidFill>
                  <a:srgbClr val="434343"/>
                </a:solidFill>
              </a:defRPr>
            </a:lvl8pPr>
            <a:lvl9pPr lvl="8">
              <a:spcBef>
                <a:spcPts val="0"/>
              </a:spcBef>
              <a:spcAft>
                <a:spcPts val="0"/>
              </a:spcAft>
              <a:buNone/>
              <a:defRPr sz="3000">
                <a:solidFill>
                  <a:srgbClr val="434343"/>
                </a:solidFill>
              </a:defRPr>
            </a:lvl9pPr>
          </a:lstStyle>
          <a:p/>
        </p:txBody>
      </p:sp>
      <p:sp>
        <p:nvSpPr>
          <p:cNvPr id="29" name="Google Shape;29;p6"/>
          <p:cNvSpPr txBox="1"/>
          <p:nvPr>
            <p:ph idx="2" type="subTitle"/>
          </p:nvPr>
        </p:nvSpPr>
        <p:spPr>
          <a:xfrm>
            <a:off x="958389" y="3257149"/>
            <a:ext cx="62106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rgbClr val="434343"/>
                </a:solidFill>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extLst>
    <p:ext uri="{DCECCB84-F9BA-43D5-87BE-67443E8EF086}">
      <p15:sldGuideLst>
        <p15:guide id="1" orient="horz" pos="221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slide">
  <p:cSld name="CUSTOM_1">
    <p:spTree>
      <p:nvGrpSpPr>
        <p:cNvPr id="30" name="Shape 30"/>
        <p:cNvGrpSpPr/>
        <p:nvPr/>
      </p:nvGrpSpPr>
      <p:grpSpPr>
        <a:xfrm>
          <a:off x="0" y="0"/>
          <a:ext cx="0" cy="0"/>
          <a:chOff x="0" y="0"/>
          <a:chExt cx="0" cy="0"/>
        </a:xfrm>
      </p:grpSpPr>
      <p:sp>
        <p:nvSpPr>
          <p:cNvPr id="31" name="Google Shape;31;p7"/>
          <p:cNvSpPr/>
          <p:nvPr/>
        </p:nvSpPr>
        <p:spPr>
          <a:xfrm>
            <a:off x="3875150" y="478050"/>
            <a:ext cx="4884300" cy="4187400"/>
          </a:xfrm>
          <a:prstGeom prst="rect">
            <a:avLst/>
          </a:prstGeom>
          <a:solidFill>
            <a:srgbClr val="939393">
              <a:alpha val="5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32" name="Google Shape;32;p7"/>
          <p:cNvSpPr txBox="1"/>
          <p:nvPr>
            <p:ph idx="1" type="subTitle"/>
          </p:nvPr>
        </p:nvSpPr>
        <p:spPr>
          <a:xfrm>
            <a:off x="1866900" y="1649750"/>
            <a:ext cx="5410200" cy="1364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Roboto Light"/>
                <a:ea typeface="Roboto Light"/>
                <a:cs typeface="Roboto Light"/>
                <a:sym typeface="Roboto Light"/>
              </a:defRPr>
            </a:lvl1pPr>
            <a:lvl2pPr lvl="1" rtl="0">
              <a:spcBef>
                <a:spcPts val="0"/>
              </a:spcBef>
              <a:spcAft>
                <a:spcPts val="0"/>
              </a:spcAft>
              <a:buNone/>
              <a:defRPr sz="3000">
                <a:solidFill>
                  <a:srgbClr val="434343"/>
                </a:solidFill>
              </a:defRPr>
            </a:lvl2pPr>
            <a:lvl3pPr lvl="2" rtl="0">
              <a:spcBef>
                <a:spcPts val="0"/>
              </a:spcBef>
              <a:spcAft>
                <a:spcPts val="0"/>
              </a:spcAft>
              <a:buNone/>
              <a:defRPr sz="3000">
                <a:solidFill>
                  <a:srgbClr val="434343"/>
                </a:solidFill>
              </a:defRPr>
            </a:lvl3pPr>
            <a:lvl4pPr lvl="3" rtl="0">
              <a:spcBef>
                <a:spcPts val="0"/>
              </a:spcBef>
              <a:spcAft>
                <a:spcPts val="0"/>
              </a:spcAft>
              <a:buNone/>
              <a:defRPr sz="3000">
                <a:solidFill>
                  <a:srgbClr val="434343"/>
                </a:solidFill>
              </a:defRPr>
            </a:lvl4pPr>
            <a:lvl5pPr lvl="4" rtl="0">
              <a:spcBef>
                <a:spcPts val="0"/>
              </a:spcBef>
              <a:spcAft>
                <a:spcPts val="0"/>
              </a:spcAft>
              <a:buNone/>
              <a:defRPr sz="3000">
                <a:solidFill>
                  <a:srgbClr val="434343"/>
                </a:solidFill>
              </a:defRPr>
            </a:lvl5pPr>
            <a:lvl6pPr lvl="5" rtl="0">
              <a:spcBef>
                <a:spcPts val="0"/>
              </a:spcBef>
              <a:spcAft>
                <a:spcPts val="0"/>
              </a:spcAft>
              <a:buNone/>
              <a:defRPr sz="3000">
                <a:solidFill>
                  <a:srgbClr val="434343"/>
                </a:solidFill>
              </a:defRPr>
            </a:lvl6pPr>
            <a:lvl7pPr lvl="6" rtl="0">
              <a:spcBef>
                <a:spcPts val="0"/>
              </a:spcBef>
              <a:spcAft>
                <a:spcPts val="0"/>
              </a:spcAft>
              <a:buNone/>
              <a:defRPr sz="3000">
                <a:solidFill>
                  <a:srgbClr val="434343"/>
                </a:solidFill>
              </a:defRPr>
            </a:lvl7pPr>
            <a:lvl8pPr lvl="7" rtl="0">
              <a:spcBef>
                <a:spcPts val="0"/>
              </a:spcBef>
              <a:spcAft>
                <a:spcPts val="0"/>
              </a:spcAft>
              <a:buNone/>
              <a:defRPr sz="3000">
                <a:solidFill>
                  <a:srgbClr val="434343"/>
                </a:solidFill>
              </a:defRPr>
            </a:lvl8pPr>
            <a:lvl9pPr lvl="8" rtl="0">
              <a:spcBef>
                <a:spcPts val="0"/>
              </a:spcBef>
              <a:spcAft>
                <a:spcPts val="0"/>
              </a:spcAft>
              <a:buNone/>
              <a:defRPr sz="3000">
                <a:solidFill>
                  <a:srgbClr val="434343"/>
                </a:solidFill>
              </a:defRPr>
            </a:lvl9pPr>
          </a:lstStyle>
          <a:p/>
        </p:txBody>
      </p:sp>
      <p:sp>
        <p:nvSpPr>
          <p:cNvPr id="33" name="Google Shape;33;p7"/>
          <p:cNvSpPr txBox="1"/>
          <p:nvPr>
            <p:ph idx="2" type="subTitle"/>
          </p:nvPr>
        </p:nvSpPr>
        <p:spPr>
          <a:xfrm>
            <a:off x="4506900" y="323120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itle &amp; Summary" type="tx">
  <p:cSld name="TITLE_AND_BODY">
    <p:spTree>
      <p:nvGrpSpPr>
        <p:cNvPr id="34" name="Shape 34"/>
        <p:cNvGrpSpPr/>
        <p:nvPr/>
      </p:nvGrpSpPr>
      <p:grpSpPr>
        <a:xfrm>
          <a:off x="0" y="0"/>
          <a:ext cx="0" cy="0"/>
          <a:chOff x="0" y="0"/>
          <a:chExt cx="0" cy="0"/>
        </a:xfrm>
      </p:grpSpPr>
      <p:sp>
        <p:nvSpPr>
          <p:cNvPr id="35" name="Google Shape;35;p8"/>
          <p:cNvSpPr txBox="1"/>
          <p:nvPr>
            <p:ph idx="1" type="subTitle"/>
          </p:nvPr>
        </p:nvSpPr>
        <p:spPr>
          <a:xfrm>
            <a:off x="6264700" y="1840500"/>
            <a:ext cx="2879400" cy="2370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b="1" sz="1400">
                <a:solidFill>
                  <a:srgbClr val="314256"/>
                </a:solidFill>
                <a:latin typeface="Roboto Condensed"/>
                <a:ea typeface="Roboto Condensed"/>
                <a:cs typeface="Roboto Condensed"/>
                <a:sym typeface="Roboto Condensed"/>
              </a:defRPr>
            </a:lvl1pPr>
            <a:lvl2pPr lvl="1" rtl="0">
              <a:spcBef>
                <a:spcPts val="0"/>
              </a:spcBef>
              <a:spcAft>
                <a:spcPts val="0"/>
              </a:spcAft>
              <a:buNone/>
              <a:defRPr b="1" sz="1400">
                <a:solidFill>
                  <a:srgbClr val="314256"/>
                </a:solidFill>
                <a:latin typeface="Roboto Condensed"/>
                <a:ea typeface="Roboto Condensed"/>
                <a:cs typeface="Roboto Condensed"/>
                <a:sym typeface="Roboto Condensed"/>
              </a:defRPr>
            </a:lvl2pPr>
            <a:lvl3pPr lvl="2" rtl="0">
              <a:spcBef>
                <a:spcPts val="0"/>
              </a:spcBef>
              <a:spcAft>
                <a:spcPts val="0"/>
              </a:spcAft>
              <a:buNone/>
              <a:defRPr b="1" sz="1400">
                <a:solidFill>
                  <a:srgbClr val="314256"/>
                </a:solidFill>
                <a:latin typeface="Roboto Condensed"/>
                <a:ea typeface="Roboto Condensed"/>
                <a:cs typeface="Roboto Condensed"/>
                <a:sym typeface="Roboto Condensed"/>
              </a:defRPr>
            </a:lvl3pPr>
            <a:lvl4pPr lvl="3" rtl="0">
              <a:spcBef>
                <a:spcPts val="0"/>
              </a:spcBef>
              <a:spcAft>
                <a:spcPts val="0"/>
              </a:spcAft>
              <a:buNone/>
              <a:defRPr b="1" sz="1400">
                <a:solidFill>
                  <a:srgbClr val="314256"/>
                </a:solidFill>
                <a:latin typeface="Roboto Condensed"/>
                <a:ea typeface="Roboto Condensed"/>
                <a:cs typeface="Roboto Condensed"/>
                <a:sym typeface="Roboto Condensed"/>
              </a:defRPr>
            </a:lvl4pPr>
            <a:lvl5pPr lvl="4" rtl="0">
              <a:spcBef>
                <a:spcPts val="0"/>
              </a:spcBef>
              <a:spcAft>
                <a:spcPts val="0"/>
              </a:spcAft>
              <a:buNone/>
              <a:defRPr b="1" sz="1400">
                <a:solidFill>
                  <a:srgbClr val="314256"/>
                </a:solidFill>
                <a:latin typeface="Roboto Condensed"/>
                <a:ea typeface="Roboto Condensed"/>
                <a:cs typeface="Roboto Condensed"/>
                <a:sym typeface="Roboto Condensed"/>
              </a:defRPr>
            </a:lvl5pPr>
            <a:lvl6pPr lvl="5" rtl="0">
              <a:spcBef>
                <a:spcPts val="0"/>
              </a:spcBef>
              <a:spcAft>
                <a:spcPts val="0"/>
              </a:spcAft>
              <a:buNone/>
              <a:defRPr b="1" sz="1400">
                <a:solidFill>
                  <a:srgbClr val="314256"/>
                </a:solidFill>
                <a:latin typeface="Roboto Condensed"/>
                <a:ea typeface="Roboto Condensed"/>
                <a:cs typeface="Roboto Condensed"/>
                <a:sym typeface="Roboto Condensed"/>
              </a:defRPr>
            </a:lvl6pPr>
            <a:lvl7pPr lvl="6" rtl="0">
              <a:spcBef>
                <a:spcPts val="0"/>
              </a:spcBef>
              <a:spcAft>
                <a:spcPts val="0"/>
              </a:spcAft>
              <a:buNone/>
              <a:defRPr b="1" sz="1400">
                <a:solidFill>
                  <a:srgbClr val="314256"/>
                </a:solidFill>
                <a:latin typeface="Roboto Condensed"/>
                <a:ea typeface="Roboto Condensed"/>
                <a:cs typeface="Roboto Condensed"/>
                <a:sym typeface="Roboto Condensed"/>
              </a:defRPr>
            </a:lvl7pPr>
            <a:lvl8pPr lvl="7" rtl="0">
              <a:spcBef>
                <a:spcPts val="0"/>
              </a:spcBef>
              <a:spcAft>
                <a:spcPts val="0"/>
              </a:spcAft>
              <a:buNone/>
              <a:defRPr b="1" sz="1400">
                <a:solidFill>
                  <a:srgbClr val="314256"/>
                </a:solidFill>
                <a:latin typeface="Roboto Condensed"/>
                <a:ea typeface="Roboto Condensed"/>
                <a:cs typeface="Roboto Condensed"/>
                <a:sym typeface="Roboto Condensed"/>
              </a:defRPr>
            </a:lvl8pPr>
            <a:lvl9pPr lvl="8" rtl="0">
              <a:spcBef>
                <a:spcPts val="0"/>
              </a:spcBef>
              <a:spcAft>
                <a:spcPts val="0"/>
              </a:spcAft>
              <a:buNone/>
              <a:defRPr b="1" sz="1400">
                <a:solidFill>
                  <a:srgbClr val="314256"/>
                </a:solidFill>
                <a:latin typeface="Roboto Condensed"/>
                <a:ea typeface="Roboto Condensed"/>
                <a:cs typeface="Roboto Condensed"/>
                <a:sym typeface="Roboto Condensed"/>
              </a:defRPr>
            </a:lvl9pPr>
          </a:lstStyle>
          <a:p/>
        </p:txBody>
      </p:sp>
      <p:sp>
        <p:nvSpPr>
          <p:cNvPr id="36" name="Google Shape;36;p8"/>
          <p:cNvSpPr txBox="1"/>
          <p:nvPr>
            <p:ph idx="2" type="subTitle"/>
          </p:nvPr>
        </p:nvSpPr>
        <p:spPr>
          <a:xfrm>
            <a:off x="6264700" y="2880628"/>
            <a:ext cx="2879400" cy="2370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b="1" sz="1400">
                <a:solidFill>
                  <a:srgbClr val="314256"/>
                </a:solidFill>
                <a:latin typeface="Roboto Condensed"/>
                <a:ea typeface="Roboto Condensed"/>
                <a:cs typeface="Roboto Condensed"/>
                <a:sym typeface="Roboto Condensed"/>
              </a:defRPr>
            </a:lvl1pPr>
            <a:lvl2pPr lvl="1" rtl="0">
              <a:spcBef>
                <a:spcPts val="0"/>
              </a:spcBef>
              <a:spcAft>
                <a:spcPts val="0"/>
              </a:spcAft>
              <a:buNone/>
              <a:defRPr b="1" sz="1400">
                <a:solidFill>
                  <a:srgbClr val="314256"/>
                </a:solidFill>
                <a:latin typeface="Roboto Condensed"/>
                <a:ea typeface="Roboto Condensed"/>
                <a:cs typeface="Roboto Condensed"/>
                <a:sym typeface="Roboto Condensed"/>
              </a:defRPr>
            </a:lvl2pPr>
            <a:lvl3pPr lvl="2" rtl="0">
              <a:spcBef>
                <a:spcPts val="0"/>
              </a:spcBef>
              <a:spcAft>
                <a:spcPts val="0"/>
              </a:spcAft>
              <a:buNone/>
              <a:defRPr b="1" sz="1400">
                <a:solidFill>
                  <a:srgbClr val="314256"/>
                </a:solidFill>
                <a:latin typeface="Roboto Condensed"/>
                <a:ea typeface="Roboto Condensed"/>
                <a:cs typeface="Roboto Condensed"/>
                <a:sym typeface="Roboto Condensed"/>
              </a:defRPr>
            </a:lvl3pPr>
            <a:lvl4pPr lvl="3" rtl="0">
              <a:spcBef>
                <a:spcPts val="0"/>
              </a:spcBef>
              <a:spcAft>
                <a:spcPts val="0"/>
              </a:spcAft>
              <a:buNone/>
              <a:defRPr b="1" sz="1400">
                <a:solidFill>
                  <a:srgbClr val="314256"/>
                </a:solidFill>
                <a:latin typeface="Roboto Condensed"/>
                <a:ea typeface="Roboto Condensed"/>
                <a:cs typeface="Roboto Condensed"/>
                <a:sym typeface="Roboto Condensed"/>
              </a:defRPr>
            </a:lvl4pPr>
            <a:lvl5pPr lvl="4" rtl="0">
              <a:spcBef>
                <a:spcPts val="0"/>
              </a:spcBef>
              <a:spcAft>
                <a:spcPts val="0"/>
              </a:spcAft>
              <a:buNone/>
              <a:defRPr b="1" sz="1400">
                <a:solidFill>
                  <a:srgbClr val="314256"/>
                </a:solidFill>
                <a:latin typeface="Roboto Condensed"/>
                <a:ea typeface="Roboto Condensed"/>
                <a:cs typeface="Roboto Condensed"/>
                <a:sym typeface="Roboto Condensed"/>
              </a:defRPr>
            </a:lvl5pPr>
            <a:lvl6pPr lvl="5" rtl="0">
              <a:spcBef>
                <a:spcPts val="0"/>
              </a:spcBef>
              <a:spcAft>
                <a:spcPts val="0"/>
              </a:spcAft>
              <a:buNone/>
              <a:defRPr b="1" sz="1400">
                <a:solidFill>
                  <a:srgbClr val="314256"/>
                </a:solidFill>
                <a:latin typeface="Roboto Condensed"/>
                <a:ea typeface="Roboto Condensed"/>
                <a:cs typeface="Roboto Condensed"/>
                <a:sym typeface="Roboto Condensed"/>
              </a:defRPr>
            </a:lvl6pPr>
            <a:lvl7pPr lvl="6" rtl="0">
              <a:spcBef>
                <a:spcPts val="0"/>
              </a:spcBef>
              <a:spcAft>
                <a:spcPts val="0"/>
              </a:spcAft>
              <a:buNone/>
              <a:defRPr b="1" sz="1400">
                <a:solidFill>
                  <a:srgbClr val="314256"/>
                </a:solidFill>
                <a:latin typeface="Roboto Condensed"/>
                <a:ea typeface="Roboto Condensed"/>
                <a:cs typeface="Roboto Condensed"/>
                <a:sym typeface="Roboto Condensed"/>
              </a:defRPr>
            </a:lvl7pPr>
            <a:lvl8pPr lvl="7" rtl="0">
              <a:spcBef>
                <a:spcPts val="0"/>
              </a:spcBef>
              <a:spcAft>
                <a:spcPts val="0"/>
              </a:spcAft>
              <a:buNone/>
              <a:defRPr b="1" sz="1400">
                <a:solidFill>
                  <a:srgbClr val="314256"/>
                </a:solidFill>
                <a:latin typeface="Roboto Condensed"/>
                <a:ea typeface="Roboto Condensed"/>
                <a:cs typeface="Roboto Condensed"/>
                <a:sym typeface="Roboto Condensed"/>
              </a:defRPr>
            </a:lvl8pPr>
            <a:lvl9pPr lvl="8" rtl="0">
              <a:spcBef>
                <a:spcPts val="0"/>
              </a:spcBef>
              <a:spcAft>
                <a:spcPts val="0"/>
              </a:spcAft>
              <a:buNone/>
              <a:defRPr b="1" sz="1400">
                <a:solidFill>
                  <a:srgbClr val="314256"/>
                </a:solidFill>
                <a:latin typeface="Roboto Condensed"/>
                <a:ea typeface="Roboto Condensed"/>
                <a:cs typeface="Roboto Condensed"/>
                <a:sym typeface="Roboto Condensed"/>
              </a:defRPr>
            </a:lvl9pPr>
          </a:lstStyle>
          <a:p/>
        </p:txBody>
      </p:sp>
      <p:sp>
        <p:nvSpPr>
          <p:cNvPr id="37" name="Google Shape;37;p8"/>
          <p:cNvSpPr txBox="1"/>
          <p:nvPr>
            <p:ph type="title"/>
          </p:nvPr>
        </p:nvSpPr>
        <p:spPr>
          <a:xfrm>
            <a:off x="33325" y="734175"/>
            <a:ext cx="5950800" cy="880200"/>
          </a:xfrm>
          <a:prstGeom prst="rect">
            <a:avLst/>
          </a:prstGeom>
        </p:spPr>
        <p:txBody>
          <a:bodyPr anchorCtr="0" anchor="b" bIns="91425" lIns="91425" spcFirstLastPara="1" rIns="91425" wrap="square" tIns="91425">
            <a:noAutofit/>
          </a:bodyPr>
          <a:lstStyle>
            <a:lvl1pPr lvl="0" algn="r">
              <a:spcBef>
                <a:spcPts val="0"/>
              </a:spcBef>
              <a:spcAft>
                <a:spcPts val="0"/>
              </a:spcAft>
              <a:buSzPts val="4800"/>
              <a:buFont typeface="Roboto Thin"/>
              <a:buNone/>
              <a:defRPr b="0" sz="4800">
                <a:latin typeface="Roboto Thin"/>
                <a:ea typeface="Roboto Thin"/>
                <a:cs typeface="Roboto Thin"/>
                <a:sym typeface="Roboto Thin"/>
              </a:defRPr>
            </a:lvl1pPr>
            <a:lvl2pPr lvl="1"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2pPr>
            <a:lvl3pPr lvl="2"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3pPr>
            <a:lvl4pPr lvl="3"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4pPr>
            <a:lvl5pPr lvl="4"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5pPr>
            <a:lvl6pPr lvl="5"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6pPr>
            <a:lvl7pPr lvl="6"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7pPr>
            <a:lvl8pPr lvl="7"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8pPr>
            <a:lvl9pPr lvl="8"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9pPr>
          </a:lstStyle>
          <a:p/>
        </p:txBody>
      </p:sp>
      <p:sp>
        <p:nvSpPr>
          <p:cNvPr id="38" name="Google Shape;38;p8"/>
          <p:cNvSpPr txBox="1"/>
          <p:nvPr>
            <p:ph idx="3" type="subTitle"/>
          </p:nvPr>
        </p:nvSpPr>
        <p:spPr>
          <a:xfrm>
            <a:off x="6264700" y="3930149"/>
            <a:ext cx="2879400" cy="2370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b="1" sz="1400">
                <a:solidFill>
                  <a:srgbClr val="314256"/>
                </a:solidFill>
                <a:latin typeface="Roboto Condensed"/>
                <a:ea typeface="Roboto Condensed"/>
                <a:cs typeface="Roboto Condensed"/>
                <a:sym typeface="Roboto Condensed"/>
              </a:defRPr>
            </a:lvl1pPr>
            <a:lvl2pPr lvl="1" rtl="0">
              <a:spcBef>
                <a:spcPts val="0"/>
              </a:spcBef>
              <a:spcAft>
                <a:spcPts val="0"/>
              </a:spcAft>
              <a:buNone/>
              <a:defRPr b="1" sz="1400">
                <a:solidFill>
                  <a:srgbClr val="314256"/>
                </a:solidFill>
                <a:latin typeface="Roboto Condensed"/>
                <a:ea typeface="Roboto Condensed"/>
                <a:cs typeface="Roboto Condensed"/>
                <a:sym typeface="Roboto Condensed"/>
              </a:defRPr>
            </a:lvl2pPr>
            <a:lvl3pPr lvl="2" rtl="0">
              <a:spcBef>
                <a:spcPts val="0"/>
              </a:spcBef>
              <a:spcAft>
                <a:spcPts val="0"/>
              </a:spcAft>
              <a:buNone/>
              <a:defRPr b="1" sz="1400">
                <a:solidFill>
                  <a:srgbClr val="314256"/>
                </a:solidFill>
                <a:latin typeface="Roboto Condensed"/>
                <a:ea typeface="Roboto Condensed"/>
                <a:cs typeface="Roboto Condensed"/>
                <a:sym typeface="Roboto Condensed"/>
              </a:defRPr>
            </a:lvl3pPr>
            <a:lvl4pPr lvl="3" rtl="0">
              <a:spcBef>
                <a:spcPts val="0"/>
              </a:spcBef>
              <a:spcAft>
                <a:spcPts val="0"/>
              </a:spcAft>
              <a:buNone/>
              <a:defRPr b="1" sz="1400">
                <a:solidFill>
                  <a:srgbClr val="314256"/>
                </a:solidFill>
                <a:latin typeface="Roboto Condensed"/>
                <a:ea typeface="Roboto Condensed"/>
                <a:cs typeface="Roboto Condensed"/>
                <a:sym typeface="Roboto Condensed"/>
              </a:defRPr>
            </a:lvl4pPr>
            <a:lvl5pPr lvl="4" rtl="0">
              <a:spcBef>
                <a:spcPts val="0"/>
              </a:spcBef>
              <a:spcAft>
                <a:spcPts val="0"/>
              </a:spcAft>
              <a:buNone/>
              <a:defRPr b="1" sz="1400">
                <a:solidFill>
                  <a:srgbClr val="314256"/>
                </a:solidFill>
                <a:latin typeface="Roboto Condensed"/>
                <a:ea typeface="Roboto Condensed"/>
                <a:cs typeface="Roboto Condensed"/>
                <a:sym typeface="Roboto Condensed"/>
              </a:defRPr>
            </a:lvl5pPr>
            <a:lvl6pPr lvl="5" rtl="0">
              <a:spcBef>
                <a:spcPts val="0"/>
              </a:spcBef>
              <a:spcAft>
                <a:spcPts val="0"/>
              </a:spcAft>
              <a:buNone/>
              <a:defRPr b="1" sz="1400">
                <a:solidFill>
                  <a:srgbClr val="314256"/>
                </a:solidFill>
                <a:latin typeface="Roboto Condensed"/>
                <a:ea typeface="Roboto Condensed"/>
                <a:cs typeface="Roboto Condensed"/>
                <a:sym typeface="Roboto Condensed"/>
              </a:defRPr>
            </a:lvl6pPr>
            <a:lvl7pPr lvl="6" rtl="0">
              <a:spcBef>
                <a:spcPts val="0"/>
              </a:spcBef>
              <a:spcAft>
                <a:spcPts val="0"/>
              </a:spcAft>
              <a:buNone/>
              <a:defRPr b="1" sz="1400">
                <a:solidFill>
                  <a:srgbClr val="314256"/>
                </a:solidFill>
                <a:latin typeface="Roboto Condensed"/>
                <a:ea typeface="Roboto Condensed"/>
                <a:cs typeface="Roboto Condensed"/>
                <a:sym typeface="Roboto Condensed"/>
              </a:defRPr>
            </a:lvl7pPr>
            <a:lvl8pPr lvl="7" rtl="0">
              <a:spcBef>
                <a:spcPts val="0"/>
              </a:spcBef>
              <a:spcAft>
                <a:spcPts val="0"/>
              </a:spcAft>
              <a:buNone/>
              <a:defRPr b="1" sz="1400">
                <a:solidFill>
                  <a:srgbClr val="314256"/>
                </a:solidFill>
                <a:latin typeface="Roboto Condensed"/>
                <a:ea typeface="Roboto Condensed"/>
                <a:cs typeface="Roboto Condensed"/>
                <a:sym typeface="Roboto Condensed"/>
              </a:defRPr>
            </a:lvl8pPr>
            <a:lvl9pPr lvl="8" rtl="0">
              <a:spcBef>
                <a:spcPts val="0"/>
              </a:spcBef>
              <a:spcAft>
                <a:spcPts val="0"/>
              </a:spcAft>
              <a:buNone/>
              <a:defRPr b="1" sz="1400">
                <a:solidFill>
                  <a:srgbClr val="314256"/>
                </a:solidFill>
                <a:latin typeface="Roboto Condensed"/>
                <a:ea typeface="Roboto Condensed"/>
                <a:cs typeface="Roboto Condensed"/>
                <a:sym typeface="Roboto Condensed"/>
              </a:defRPr>
            </a:lvl9pPr>
          </a:lstStyle>
          <a:p/>
        </p:txBody>
      </p:sp>
      <p:cxnSp>
        <p:nvCxnSpPr>
          <p:cNvPr id="39" name="Google Shape;39;p8"/>
          <p:cNvCxnSpPr/>
          <p:nvPr/>
        </p:nvCxnSpPr>
        <p:spPr>
          <a:xfrm rot="10800000">
            <a:off x="4655175" y="540750"/>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40" name="Google Shape;40;p8"/>
          <p:cNvCxnSpPr/>
          <p:nvPr/>
        </p:nvCxnSpPr>
        <p:spPr>
          <a:xfrm rot="10800000">
            <a:off x="4655175" y="1547700"/>
            <a:ext cx="1209600" cy="0"/>
          </a:xfrm>
          <a:prstGeom prst="straightConnector1">
            <a:avLst/>
          </a:prstGeom>
          <a:noFill/>
          <a:ln cap="flat" cmpd="sng" w="9525">
            <a:solidFill>
              <a:srgbClr val="79D8B9"/>
            </a:solidFill>
            <a:prstDash val="solid"/>
            <a:round/>
            <a:headEnd len="med" w="med" type="none"/>
            <a:tailEnd len="med" w="med" type="none"/>
          </a:ln>
        </p:spPr>
      </p:cxnSp>
      <p:sp>
        <p:nvSpPr>
          <p:cNvPr id="41" name="Google Shape;41;p8"/>
          <p:cNvSpPr txBox="1"/>
          <p:nvPr>
            <p:ph idx="4" type="subTitle"/>
          </p:nvPr>
        </p:nvSpPr>
        <p:spPr>
          <a:xfrm>
            <a:off x="6264700" y="1880475"/>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i="1">
                <a:latin typeface="Roboto Condensed"/>
                <a:ea typeface="Roboto Condensed"/>
                <a:cs typeface="Roboto Condensed"/>
                <a:sym typeface="Roboto Condensed"/>
              </a:defRPr>
            </a:lvl1pPr>
            <a:lvl2pPr lvl="1" rtl="0">
              <a:spcBef>
                <a:spcPts val="0"/>
              </a:spcBef>
              <a:spcAft>
                <a:spcPts val="0"/>
              </a:spcAft>
              <a:buNone/>
              <a:defRPr>
                <a:latin typeface="Roboto Condensed"/>
                <a:ea typeface="Roboto Condensed"/>
                <a:cs typeface="Roboto Condensed"/>
                <a:sym typeface="Roboto Condensed"/>
              </a:defRPr>
            </a:lvl2pPr>
            <a:lvl3pPr lvl="2" rtl="0">
              <a:spcBef>
                <a:spcPts val="0"/>
              </a:spcBef>
              <a:spcAft>
                <a:spcPts val="0"/>
              </a:spcAft>
              <a:buNone/>
              <a:defRPr>
                <a:latin typeface="Roboto Condensed"/>
                <a:ea typeface="Roboto Condensed"/>
                <a:cs typeface="Roboto Condensed"/>
                <a:sym typeface="Roboto Condensed"/>
              </a:defRPr>
            </a:lvl3pPr>
            <a:lvl4pPr lvl="3" rtl="0">
              <a:spcBef>
                <a:spcPts val="0"/>
              </a:spcBef>
              <a:spcAft>
                <a:spcPts val="0"/>
              </a:spcAft>
              <a:buNone/>
              <a:defRPr>
                <a:latin typeface="Roboto Condensed"/>
                <a:ea typeface="Roboto Condensed"/>
                <a:cs typeface="Roboto Condensed"/>
                <a:sym typeface="Roboto Condensed"/>
              </a:defRPr>
            </a:lvl4pPr>
            <a:lvl5pPr lvl="4" rtl="0">
              <a:spcBef>
                <a:spcPts val="0"/>
              </a:spcBef>
              <a:spcAft>
                <a:spcPts val="0"/>
              </a:spcAft>
              <a:buNone/>
              <a:defRPr>
                <a:latin typeface="Roboto Condensed"/>
                <a:ea typeface="Roboto Condensed"/>
                <a:cs typeface="Roboto Condensed"/>
                <a:sym typeface="Roboto Condensed"/>
              </a:defRPr>
            </a:lvl5pPr>
            <a:lvl6pPr lvl="5" rtl="0">
              <a:spcBef>
                <a:spcPts val="0"/>
              </a:spcBef>
              <a:spcAft>
                <a:spcPts val="0"/>
              </a:spcAft>
              <a:buNone/>
              <a:defRPr>
                <a:latin typeface="Roboto Condensed"/>
                <a:ea typeface="Roboto Condensed"/>
                <a:cs typeface="Roboto Condensed"/>
                <a:sym typeface="Roboto Condensed"/>
              </a:defRPr>
            </a:lvl6pPr>
            <a:lvl7pPr lvl="6" rtl="0">
              <a:spcBef>
                <a:spcPts val="0"/>
              </a:spcBef>
              <a:spcAft>
                <a:spcPts val="0"/>
              </a:spcAft>
              <a:buNone/>
              <a:defRPr>
                <a:latin typeface="Roboto Condensed"/>
                <a:ea typeface="Roboto Condensed"/>
                <a:cs typeface="Roboto Condensed"/>
                <a:sym typeface="Roboto Condensed"/>
              </a:defRPr>
            </a:lvl7pPr>
            <a:lvl8pPr lvl="7" rtl="0">
              <a:spcBef>
                <a:spcPts val="0"/>
              </a:spcBef>
              <a:spcAft>
                <a:spcPts val="0"/>
              </a:spcAft>
              <a:buNone/>
              <a:defRPr>
                <a:latin typeface="Roboto Condensed"/>
                <a:ea typeface="Roboto Condensed"/>
                <a:cs typeface="Roboto Condensed"/>
                <a:sym typeface="Roboto Condensed"/>
              </a:defRPr>
            </a:lvl8pPr>
            <a:lvl9pPr lvl="8" rtl="0">
              <a:spcBef>
                <a:spcPts val="0"/>
              </a:spcBef>
              <a:spcAft>
                <a:spcPts val="0"/>
              </a:spcAft>
              <a:buNone/>
              <a:defRPr>
                <a:latin typeface="Roboto Condensed"/>
                <a:ea typeface="Roboto Condensed"/>
                <a:cs typeface="Roboto Condensed"/>
                <a:sym typeface="Roboto Condensed"/>
              </a:defRPr>
            </a:lvl9pPr>
          </a:lstStyle>
          <a:p/>
        </p:txBody>
      </p:sp>
      <p:sp>
        <p:nvSpPr>
          <p:cNvPr id="42" name="Google Shape;42;p8"/>
          <p:cNvSpPr txBox="1"/>
          <p:nvPr>
            <p:ph idx="5" type="subTitle"/>
          </p:nvPr>
        </p:nvSpPr>
        <p:spPr>
          <a:xfrm>
            <a:off x="6264700" y="293525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i="1">
                <a:latin typeface="Roboto Condensed"/>
                <a:ea typeface="Roboto Condensed"/>
                <a:cs typeface="Roboto Condensed"/>
                <a:sym typeface="Roboto Condensed"/>
              </a:defRPr>
            </a:lvl1pPr>
            <a:lvl2pPr lvl="1" rtl="0">
              <a:spcBef>
                <a:spcPts val="0"/>
              </a:spcBef>
              <a:spcAft>
                <a:spcPts val="0"/>
              </a:spcAft>
              <a:buNone/>
              <a:defRPr>
                <a:latin typeface="Roboto Condensed"/>
                <a:ea typeface="Roboto Condensed"/>
                <a:cs typeface="Roboto Condensed"/>
                <a:sym typeface="Roboto Condensed"/>
              </a:defRPr>
            </a:lvl2pPr>
            <a:lvl3pPr lvl="2" rtl="0">
              <a:spcBef>
                <a:spcPts val="0"/>
              </a:spcBef>
              <a:spcAft>
                <a:spcPts val="0"/>
              </a:spcAft>
              <a:buNone/>
              <a:defRPr>
                <a:latin typeface="Roboto Condensed"/>
                <a:ea typeface="Roboto Condensed"/>
                <a:cs typeface="Roboto Condensed"/>
                <a:sym typeface="Roboto Condensed"/>
              </a:defRPr>
            </a:lvl3pPr>
            <a:lvl4pPr lvl="3" rtl="0">
              <a:spcBef>
                <a:spcPts val="0"/>
              </a:spcBef>
              <a:spcAft>
                <a:spcPts val="0"/>
              </a:spcAft>
              <a:buNone/>
              <a:defRPr>
                <a:latin typeface="Roboto Condensed"/>
                <a:ea typeface="Roboto Condensed"/>
                <a:cs typeface="Roboto Condensed"/>
                <a:sym typeface="Roboto Condensed"/>
              </a:defRPr>
            </a:lvl4pPr>
            <a:lvl5pPr lvl="4" rtl="0">
              <a:spcBef>
                <a:spcPts val="0"/>
              </a:spcBef>
              <a:spcAft>
                <a:spcPts val="0"/>
              </a:spcAft>
              <a:buNone/>
              <a:defRPr>
                <a:latin typeface="Roboto Condensed"/>
                <a:ea typeface="Roboto Condensed"/>
                <a:cs typeface="Roboto Condensed"/>
                <a:sym typeface="Roboto Condensed"/>
              </a:defRPr>
            </a:lvl5pPr>
            <a:lvl6pPr lvl="5" rtl="0">
              <a:spcBef>
                <a:spcPts val="0"/>
              </a:spcBef>
              <a:spcAft>
                <a:spcPts val="0"/>
              </a:spcAft>
              <a:buNone/>
              <a:defRPr>
                <a:latin typeface="Roboto Condensed"/>
                <a:ea typeface="Roboto Condensed"/>
                <a:cs typeface="Roboto Condensed"/>
                <a:sym typeface="Roboto Condensed"/>
              </a:defRPr>
            </a:lvl6pPr>
            <a:lvl7pPr lvl="6" rtl="0">
              <a:spcBef>
                <a:spcPts val="0"/>
              </a:spcBef>
              <a:spcAft>
                <a:spcPts val="0"/>
              </a:spcAft>
              <a:buNone/>
              <a:defRPr>
                <a:latin typeface="Roboto Condensed"/>
                <a:ea typeface="Roboto Condensed"/>
                <a:cs typeface="Roboto Condensed"/>
                <a:sym typeface="Roboto Condensed"/>
              </a:defRPr>
            </a:lvl7pPr>
            <a:lvl8pPr lvl="7" rtl="0">
              <a:spcBef>
                <a:spcPts val="0"/>
              </a:spcBef>
              <a:spcAft>
                <a:spcPts val="0"/>
              </a:spcAft>
              <a:buNone/>
              <a:defRPr>
                <a:latin typeface="Roboto Condensed"/>
                <a:ea typeface="Roboto Condensed"/>
                <a:cs typeface="Roboto Condensed"/>
                <a:sym typeface="Roboto Condensed"/>
              </a:defRPr>
            </a:lvl8pPr>
            <a:lvl9pPr lvl="8" rtl="0">
              <a:spcBef>
                <a:spcPts val="0"/>
              </a:spcBef>
              <a:spcAft>
                <a:spcPts val="0"/>
              </a:spcAft>
              <a:buNone/>
              <a:defRPr>
                <a:latin typeface="Roboto Condensed"/>
                <a:ea typeface="Roboto Condensed"/>
                <a:cs typeface="Roboto Condensed"/>
                <a:sym typeface="Roboto Condensed"/>
              </a:defRPr>
            </a:lvl9pPr>
          </a:lstStyle>
          <a:p/>
        </p:txBody>
      </p:sp>
      <p:sp>
        <p:nvSpPr>
          <p:cNvPr id="43" name="Google Shape;43;p8"/>
          <p:cNvSpPr txBox="1"/>
          <p:nvPr>
            <p:ph idx="6" type="subTitle"/>
          </p:nvPr>
        </p:nvSpPr>
        <p:spPr>
          <a:xfrm>
            <a:off x="6264700" y="3974051"/>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i="1">
                <a:latin typeface="Roboto Condensed"/>
                <a:ea typeface="Roboto Condensed"/>
                <a:cs typeface="Roboto Condensed"/>
                <a:sym typeface="Roboto Condensed"/>
              </a:defRPr>
            </a:lvl1pPr>
            <a:lvl2pPr lvl="1" rtl="0">
              <a:spcBef>
                <a:spcPts val="0"/>
              </a:spcBef>
              <a:spcAft>
                <a:spcPts val="0"/>
              </a:spcAft>
              <a:buNone/>
              <a:defRPr>
                <a:latin typeface="Roboto Condensed"/>
                <a:ea typeface="Roboto Condensed"/>
                <a:cs typeface="Roboto Condensed"/>
                <a:sym typeface="Roboto Condensed"/>
              </a:defRPr>
            </a:lvl2pPr>
            <a:lvl3pPr lvl="2" rtl="0">
              <a:spcBef>
                <a:spcPts val="0"/>
              </a:spcBef>
              <a:spcAft>
                <a:spcPts val="0"/>
              </a:spcAft>
              <a:buNone/>
              <a:defRPr>
                <a:latin typeface="Roboto Condensed"/>
                <a:ea typeface="Roboto Condensed"/>
                <a:cs typeface="Roboto Condensed"/>
                <a:sym typeface="Roboto Condensed"/>
              </a:defRPr>
            </a:lvl3pPr>
            <a:lvl4pPr lvl="3" rtl="0">
              <a:spcBef>
                <a:spcPts val="0"/>
              </a:spcBef>
              <a:spcAft>
                <a:spcPts val="0"/>
              </a:spcAft>
              <a:buNone/>
              <a:defRPr>
                <a:latin typeface="Roboto Condensed"/>
                <a:ea typeface="Roboto Condensed"/>
                <a:cs typeface="Roboto Condensed"/>
                <a:sym typeface="Roboto Condensed"/>
              </a:defRPr>
            </a:lvl4pPr>
            <a:lvl5pPr lvl="4" rtl="0">
              <a:spcBef>
                <a:spcPts val="0"/>
              </a:spcBef>
              <a:spcAft>
                <a:spcPts val="0"/>
              </a:spcAft>
              <a:buNone/>
              <a:defRPr>
                <a:latin typeface="Roboto Condensed"/>
                <a:ea typeface="Roboto Condensed"/>
                <a:cs typeface="Roboto Condensed"/>
                <a:sym typeface="Roboto Condensed"/>
              </a:defRPr>
            </a:lvl5pPr>
            <a:lvl6pPr lvl="5" rtl="0">
              <a:spcBef>
                <a:spcPts val="0"/>
              </a:spcBef>
              <a:spcAft>
                <a:spcPts val="0"/>
              </a:spcAft>
              <a:buNone/>
              <a:defRPr>
                <a:latin typeface="Roboto Condensed"/>
                <a:ea typeface="Roboto Condensed"/>
                <a:cs typeface="Roboto Condensed"/>
                <a:sym typeface="Roboto Condensed"/>
              </a:defRPr>
            </a:lvl6pPr>
            <a:lvl7pPr lvl="6" rtl="0">
              <a:spcBef>
                <a:spcPts val="0"/>
              </a:spcBef>
              <a:spcAft>
                <a:spcPts val="0"/>
              </a:spcAft>
              <a:buNone/>
              <a:defRPr>
                <a:latin typeface="Roboto Condensed"/>
                <a:ea typeface="Roboto Condensed"/>
                <a:cs typeface="Roboto Condensed"/>
                <a:sym typeface="Roboto Condensed"/>
              </a:defRPr>
            </a:lvl7pPr>
            <a:lvl8pPr lvl="7" rtl="0">
              <a:spcBef>
                <a:spcPts val="0"/>
              </a:spcBef>
              <a:spcAft>
                <a:spcPts val="0"/>
              </a:spcAft>
              <a:buNone/>
              <a:defRPr>
                <a:latin typeface="Roboto Condensed"/>
                <a:ea typeface="Roboto Condensed"/>
                <a:cs typeface="Roboto Condensed"/>
                <a:sym typeface="Roboto Condensed"/>
              </a:defRPr>
            </a:lvl8pPr>
            <a:lvl9pPr lvl="8" rtl="0">
              <a:spcBef>
                <a:spcPts val="0"/>
              </a:spcBef>
              <a:spcAft>
                <a:spcPts val="0"/>
              </a:spcAft>
              <a:buNone/>
              <a:defRPr>
                <a:latin typeface="Roboto Condensed"/>
                <a:ea typeface="Roboto Condensed"/>
                <a:cs typeface="Roboto Condensed"/>
                <a:sym typeface="Roboto Condensed"/>
              </a:defRPr>
            </a:lvl9pPr>
          </a:lstStyle>
          <a:p/>
        </p:txBody>
      </p:sp>
      <p:sp>
        <p:nvSpPr>
          <p:cNvPr id="44" name="Google Shape;44;p8"/>
          <p:cNvSpPr txBox="1"/>
          <p:nvPr>
            <p:ph hasCustomPrompt="1" idx="7" type="title"/>
          </p:nvPr>
        </p:nvSpPr>
        <p:spPr>
          <a:xfrm>
            <a:off x="3477675" y="1360750"/>
            <a:ext cx="2802600" cy="1009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EFEFEF"/>
              </a:buClr>
              <a:buSzPts val="7200"/>
              <a:buNone/>
              <a:defRPr sz="7200">
                <a:solidFill>
                  <a:srgbClr val="EFEFEF"/>
                </a:solidFill>
              </a:defRPr>
            </a:lvl1pPr>
            <a:lvl2pPr lvl="1" rtl="0" algn="r">
              <a:spcBef>
                <a:spcPts val="0"/>
              </a:spcBef>
              <a:spcAft>
                <a:spcPts val="0"/>
              </a:spcAft>
              <a:buClr>
                <a:srgbClr val="EFEFEF"/>
              </a:buClr>
              <a:buSzPts val="7200"/>
              <a:buNone/>
              <a:defRPr sz="7200">
                <a:solidFill>
                  <a:srgbClr val="EFEFEF"/>
                </a:solidFill>
              </a:defRPr>
            </a:lvl2pPr>
            <a:lvl3pPr lvl="2" rtl="0" algn="r">
              <a:spcBef>
                <a:spcPts val="0"/>
              </a:spcBef>
              <a:spcAft>
                <a:spcPts val="0"/>
              </a:spcAft>
              <a:buClr>
                <a:srgbClr val="EFEFEF"/>
              </a:buClr>
              <a:buSzPts val="7200"/>
              <a:buNone/>
              <a:defRPr sz="7200">
                <a:solidFill>
                  <a:srgbClr val="EFEFEF"/>
                </a:solidFill>
              </a:defRPr>
            </a:lvl3pPr>
            <a:lvl4pPr lvl="3" rtl="0" algn="r">
              <a:spcBef>
                <a:spcPts val="0"/>
              </a:spcBef>
              <a:spcAft>
                <a:spcPts val="0"/>
              </a:spcAft>
              <a:buClr>
                <a:srgbClr val="EFEFEF"/>
              </a:buClr>
              <a:buSzPts val="7200"/>
              <a:buNone/>
              <a:defRPr sz="7200">
                <a:solidFill>
                  <a:srgbClr val="EFEFEF"/>
                </a:solidFill>
              </a:defRPr>
            </a:lvl4pPr>
            <a:lvl5pPr lvl="4" rtl="0" algn="r">
              <a:spcBef>
                <a:spcPts val="0"/>
              </a:spcBef>
              <a:spcAft>
                <a:spcPts val="0"/>
              </a:spcAft>
              <a:buClr>
                <a:srgbClr val="EFEFEF"/>
              </a:buClr>
              <a:buSzPts val="7200"/>
              <a:buNone/>
              <a:defRPr sz="7200">
                <a:solidFill>
                  <a:srgbClr val="EFEFEF"/>
                </a:solidFill>
              </a:defRPr>
            </a:lvl5pPr>
            <a:lvl6pPr lvl="5" rtl="0" algn="r">
              <a:spcBef>
                <a:spcPts val="0"/>
              </a:spcBef>
              <a:spcAft>
                <a:spcPts val="0"/>
              </a:spcAft>
              <a:buClr>
                <a:srgbClr val="EFEFEF"/>
              </a:buClr>
              <a:buSzPts val="7200"/>
              <a:buNone/>
              <a:defRPr sz="7200">
                <a:solidFill>
                  <a:srgbClr val="EFEFEF"/>
                </a:solidFill>
              </a:defRPr>
            </a:lvl6pPr>
            <a:lvl7pPr lvl="6" rtl="0" algn="r">
              <a:spcBef>
                <a:spcPts val="0"/>
              </a:spcBef>
              <a:spcAft>
                <a:spcPts val="0"/>
              </a:spcAft>
              <a:buClr>
                <a:srgbClr val="EFEFEF"/>
              </a:buClr>
              <a:buSzPts val="7200"/>
              <a:buNone/>
              <a:defRPr sz="7200">
                <a:solidFill>
                  <a:srgbClr val="EFEFEF"/>
                </a:solidFill>
              </a:defRPr>
            </a:lvl7pPr>
            <a:lvl8pPr lvl="7" rtl="0" algn="r">
              <a:spcBef>
                <a:spcPts val="0"/>
              </a:spcBef>
              <a:spcAft>
                <a:spcPts val="0"/>
              </a:spcAft>
              <a:buClr>
                <a:srgbClr val="EFEFEF"/>
              </a:buClr>
              <a:buSzPts val="7200"/>
              <a:buNone/>
              <a:defRPr sz="7200">
                <a:solidFill>
                  <a:srgbClr val="EFEFEF"/>
                </a:solidFill>
              </a:defRPr>
            </a:lvl8pPr>
            <a:lvl9pPr lvl="8" rtl="0" algn="r">
              <a:spcBef>
                <a:spcPts val="0"/>
              </a:spcBef>
              <a:spcAft>
                <a:spcPts val="0"/>
              </a:spcAft>
              <a:buClr>
                <a:srgbClr val="EFEFEF"/>
              </a:buClr>
              <a:buSzPts val="7200"/>
              <a:buNone/>
              <a:defRPr sz="7200">
                <a:solidFill>
                  <a:srgbClr val="EFEFEF"/>
                </a:solidFill>
              </a:defRPr>
            </a:lvl9pPr>
          </a:lstStyle>
          <a:p>
            <a:r>
              <a:t>xx%</a:t>
            </a:r>
          </a:p>
        </p:txBody>
      </p:sp>
      <p:sp>
        <p:nvSpPr>
          <p:cNvPr id="45" name="Google Shape;45;p8"/>
          <p:cNvSpPr txBox="1"/>
          <p:nvPr>
            <p:ph hasCustomPrompt="1" idx="8" type="title"/>
          </p:nvPr>
        </p:nvSpPr>
        <p:spPr>
          <a:xfrm>
            <a:off x="3477675" y="2413240"/>
            <a:ext cx="2802600" cy="1009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EFEFEF"/>
              </a:buClr>
              <a:buSzPts val="7200"/>
              <a:buNone/>
              <a:defRPr sz="7200">
                <a:solidFill>
                  <a:srgbClr val="EFEFEF"/>
                </a:solidFill>
              </a:defRPr>
            </a:lvl1pPr>
            <a:lvl2pPr lvl="1" rtl="0" algn="r">
              <a:spcBef>
                <a:spcPts val="0"/>
              </a:spcBef>
              <a:spcAft>
                <a:spcPts val="0"/>
              </a:spcAft>
              <a:buClr>
                <a:srgbClr val="EFEFEF"/>
              </a:buClr>
              <a:buSzPts val="7200"/>
              <a:buNone/>
              <a:defRPr sz="7200">
                <a:solidFill>
                  <a:srgbClr val="EFEFEF"/>
                </a:solidFill>
              </a:defRPr>
            </a:lvl2pPr>
            <a:lvl3pPr lvl="2" rtl="0" algn="r">
              <a:spcBef>
                <a:spcPts val="0"/>
              </a:spcBef>
              <a:spcAft>
                <a:spcPts val="0"/>
              </a:spcAft>
              <a:buClr>
                <a:srgbClr val="EFEFEF"/>
              </a:buClr>
              <a:buSzPts val="7200"/>
              <a:buNone/>
              <a:defRPr sz="7200">
                <a:solidFill>
                  <a:srgbClr val="EFEFEF"/>
                </a:solidFill>
              </a:defRPr>
            </a:lvl3pPr>
            <a:lvl4pPr lvl="3" rtl="0" algn="r">
              <a:spcBef>
                <a:spcPts val="0"/>
              </a:spcBef>
              <a:spcAft>
                <a:spcPts val="0"/>
              </a:spcAft>
              <a:buClr>
                <a:srgbClr val="EFEFEF"/>
              </a:buClr>
              <a:buSzPts val="7200"/>
              <a:buNone/>
              <a:defRPr sz="7200">
                <a:solidFill>
                  <a:srgbClr val="EFEFEF"/>
                </a:solidFill>
              </a:defRPr>
            </a:lvl4pPr>
            <a:lvl5pPr lvl="4" rtl="0" algn="r">
              <a:spcBef>
                <a:spcPts val="0"/>
              </a:spcBef>
              <a:spcAft>
                <a:spcPts val="0"/>
              </a:spcAft>
              <a:buClr>
                <a:srgbClr val="EFEFEF"/>
              </a:buClr>
              <a:buSzPts val="7200"/>
              <a:buNone/>
              <a:defRPr sz="7200">
                <a:solidFill>
                  <a:srgbClr val="EFEFEF"/>
                </a:solidFill>
              </a:defRPr>
            </a:lvl5pPr>
            <a:lvl6pPr lvl="5" rtl="0" algn="r">
              <a:spcBef>
                <a:spcPts val="0"/>
              </a:spcBef>
              <a:spcAft>
                <a:spcPts val="0"/>
              </a:spcAft>
              <a:buClr>
                <a:srgbClr val="EFEFEF"/>
              </a:buClr>
              <a:buSzPts val="7200"/>
              <a:buNone/>
              <a:defRPr sz="7200">
                <a:solidFill>
                  <a:srgbClr val="EFEFEF"/>
                </a:solidFill>
              </a:defRPr>
            </a:lvl6pPr>
            <a:lvl7pPr lvl="6" rtl="0" algn="r">
              <a:spcBef>
                <a:spcPts val="0"/>
              </a:spcBef>
              <a:spcAft>
                <a:spcPts val="0"/>
              </a:spcAft>
              <a:buClr>
                <a:srgbClr val="EFEFEF"/>
              </a:buClr>
              <a:buSzPts val="7200"/>
              <a:buNone/>
              <a:defRPr sz="7200">
                <a:solidFill>
                  <a:srgbClr val="EFEFEF"/>
                </a:solidFill>
              </a:defRPr>
            </a:lvl7pPr>
            <a:lvl8pPr lvl="7" rtl="0" algn="r">
              <a:spcBef>
                <a:spcPts val="0"/>
              </a:spcBef>
              <a:spcAft>
                <a:spcPts val="0"/>
              </a:spcAft>
              <a:buClr>
                <a:srgbClr val="EFEFEF"/>
              </a:buClr>
              <a:buSzPts val="7200"/>
              <a:buNone/>
              <a:defRPr sz="7200">
                <a:solidFill>
                  <a:srgbClr val="EFEFEF"/>
                </a:solidFill>
              </a:defRPr>
            </a:lvl8pPr>
            <a:lvl9pPr lvl="8" rtl="0" algn="r">
              <a:spcBef>
                <a:spcPts val="0"/>
              </a:spcBef>
              <a:spcAft>
                <a:spcPts val="0"/>
              </a:spcAft>
              <a:buClr>
                <a:srgbClr val="EFEFEF"/>
              </a:buClr>
              <a:buSzPts val="7200"/>
              <a:buNone/>
              <a:defRPr sz="7200">
                <a:solidFill>
                  <a:srgbClr val="EFEFEF"/>
                </a:solidFill>
              </a:defRPr>
            </a:lvl9pPr>
          </a:lstStyle>
          <a:p>
            <a:r>
              <a:t>xx%</a:t>
            </a:r>
          </a:p>
        </p:txBody>
      </p:sp>
      <p:sp>
        <p:nvSpPr>
          <p:cNvPr id="46" name="Google Shape;46;p8"/>
          <p:cNvSpPr txBox="1"/>
          <p:nvPr>
            <p:ph hasCustomPrompt="1" idx="9" type="title"/>
          </p:nvPr>
        </p:nvSpPr>
        <p:spPr>
          <a:xfrm>
            <a:off x="3477675" y="3457093"/>
            <a:ext cx="2802600" cy="1009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EFEFEF"/>
              </a:buClr>
              <a:buSzPts val="7200"/>
              <a:buNone/>
              <a:defRPr sz="7200">
                <a:solidFill>
                  <a:srgbClr val="EFEFEF"/>
                </a:solidFill>
              </a:defRPr>
            </a:lvl1pPr>
            <a:lvl2pPr lvl="1" rtl="0" algn="r">
              <a:spcBef>
                <a:spcPts val="0"/>
              </a:spcBef>
              <a:spcAft>
                <a:spcPts val="0"/>
              </a:spcAft>
              <a:buClr>
                <a:srgbClr val="EFEFEF"/>
              </a:buClr>
              <a:buSzPts val="7200"/>
              <a:buNone/>
              <a:defRPr sz="7200">
                <a:solidFill>
                  <a:srgbClr val="EFEFEF"/>
                </a:solidFill>
              </a:defRPr>
            </a:lvl2pPr>
            <a:lvl3pPr lvl="2" rtl="0" algn="r">
              <a:spcBef>
                <a:spcPts val="0"/>
              </a:spcBef>
              <a:spcAft>
                <a:spcPts val="0"/>
              </a:spcAft>
              <a:buClr>
                <a:srgbClr val="EFEFEF"/>
              </a:buClr>
              <a:buSzPts val="7200"/>
              <a:buNone/>
              <a:defRPr sz="7200">
                <a:solidFill>
                  <a:srgbClr val="EFEFEF"/>
                </a:solidFill>
              </a:defRPr>
            </a:lvl3pPr>
            <a:lvl4pPr lvl="3" rtl="0" algn="r">
              <a:spcBef>
                <a:spcPts val="0"/>
              </a:spcBef>
              <a:spcAft>
                <a:spcPts val="0"/>
              </a:spcAft>
              <a:buClr>
                <a:srgbClr val="EFEFEF"/>
              </a:buClr>
              <a:buSzPts val="7200"/>
              <a:buNone/>
              <a:defRPr sz="7200">
                <a:solidFill>
                  <a:srgbClr val="EFEFEF"/>
                </a:solidFill>
              </a:defRPr>
            </a:lvl4pPr>
            <a:lvl5pPr lvl="4" rtl="0" algn="r">
              <a:spcBef>
                <a:spcPts val="0"/>
              </a:spcBef>
              <a:spcAft>
                <a:spcPts val="0"/>
              </a:spcAft>
              <a:buClr>
                <a:srgbClr val="EFEFEF"/>
              </a:buClr>
              <a:buSzPts val="7200"/>
              <a:buNone/>
              <a:defRPr sz="7200">
                <a:solidFill>
                  <a:srgbClr val="EFEFEF"/>
                </a:solidFill>
              </a:defRPr>
            </a:lvl5pPr>
            <a:lvl6pPr lvl="5" rtl="0" algn="r">
              <a:spcBef>
                <a:spcPts val="0"/>
              </a:spcBef>
              <a:spcAft>
                <a:spcPts val="0"/>
              </a:spcAft>
              <a:buClr>
                <a:srgbClr val="EFEFEF"/>
              </a:buClr>
              <a:buSzPts val="7200"/>
              <a:buNone/>
              <a:defRPr sz="7200">
                <a:solidFill>
                  <a:srgbClr val="EFEFEF"/>
                </a:solidFill>
              </a:defRPr>
            </a:lvl6pPr>
            <a:lvl7pPr lvl="6" rtl="0" algn="r">
              <a:spcBef>
                <a:spcPts val="0"/>
              </a:spcBef>
              <a:spcAft>
                <a:spcPts val="0"/>
              </a:spcAft>
              <a:buClr>
                <a:srgbClr val="EFEFEF"/>
              </a:buClr>
              <a:buSzPts val="7200"/>
              <a:buNone/>
              <a:defRPr sz="7200">
                <a:solidFill>
                  <a:srgbClr val="EFEFEF"/>
                </a:solidFill>
              </a:defRPr>
            </a:lvl7pPr>
            <a:lvl8pPr lvl="7" rtl="0" algn="r">
              <a:spcBef>
                <a:spcPts val="0"/>
              </a:spcBef>
              <a:spcAft>
                <a:spcPts val="0"/>
              </a:spcAft>
              <a:buClr>
                <a:srgbClr val="EFEFEF"/>
              </a:buClr>
              <a:buSzPts val="7200"/>
              <a:buNone/>
              <a:defRPr sz="7200">
                <a:solidFill>
                  <a:srgbClr val="EFEFEF"/>
                </a:solidFill>
              </a:defRPr>
            </a:lvl8pPr>
            <a:lvl9pPr lvl="8" rtl="0" algn="r">
              <a:spcBef>
                <a:spcPts val="0"/>
              </a:spcBef>
              <a:spcAft>
                <a:spcPts val="0"/>
              </a:spcAft>
              <a:buClr>
                <a:srgbClr val="EFEFEF"/>
              </a:buClr>
              <a:buSzPts val="7200"/>
              <a:buNone/>
              <a:defRPr sz="7200">
                <a:solidFill>
                  <a:srgbClr val="EFEFEF"/>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1">
  <p:cSld name="TITLE_AND_BODY_4">
    <p:spTree>
      <p:nvGrpSpPr>
        <p:cNvPr id="47" name="Shape 47"/>
        <p:cNvGrpSpPr/>
        <p:nvPr/>
      </p:nvGrpSpPr>
      <p:grpSpPr>
        <a:xfrm>
          <a:off x="0" y="0"/>
          <a:ext cx="0" cy="0"/>
          <a:chOff x="0" y="0"/>
          <a:chExt cx="0" cy="0"/>
        </a:xfrm>
      </p:grpSpPr>
      <p:sp>
        <p:nvSpPr>
          <p:cNvPr id="48" name="Google Shape;48;p9"/>
          <p:cNvSpPr/>
          <p:nvPr/>
        </p:nvSpPr>
        <p:spPr>
          <a:xfrm>
            <a:off x="533400" y="542925"/>
            <a:ext cx="8077200" cy="4058100"/>
          </a:xfrm>
          <a:prstGeom prst="rect">
            <a:avLst/>
          </a:prstGeom>
          <a:noFill/>
          <a:ln cap="sq" cmpd="sng" w="114300">
            <a:solidFill>
              <a:srgbClr val="79D8B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txBox="1"/>
          <p:nvPr>
            <p:ph type="title"/>
          </p:nvPr>
        </p:nvSpPr>
        <p:spPr>
          <a:xfrm>
            <a:off x="1597950" y="1187300"/>
            <a:ext cx="59481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oboto"/>
              <a:buNone/>
              <a:defRPr b="0">
                <a:latin typeface="Roboto"/>
                <a:ea typeface="Roboto"/>
                <a:cs typeface="Roboto"/>
                <a:sym typeface="Roboto"/>
              </a:defRPr>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p:txBody>
      </p:sp>
      <p:sp>
        <p:nvSpPr>
          <p:cNvPr id="50" name="Google Shape;50;p9"/>
          <p:cNvSpPr txBox="1"/>
          <p:nvPr>
            <p:ph idx="1" type="body"/>
          </p:nvPr>
        </p:nvSpPr>
        <p:spPr>
          <a:xfrm>
            <a:off x="1597950" y="2211950"/>
            <a:ext cx="5948100" cy="1686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1pPr>
            <a:lvl2pPr indent="-304800" lvl="1" marL="9144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2pPr>
            <a:lvl3pPr indent="-304800" lvl="2" marL="13716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3pPr>
            <a:lvl4pPr indent="-304800" lvl="3" marL="18288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4pPr>
            <a:lvl5pPr indent="-304800" lvl="4" marL="22860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5pPr>
            <a:lvl6pPr indent="-304800" lvl="5" marL="27432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6pPr>
            <a:lvl7pPr indent="-304800" lvl="6" marL="3200400" rtl="0">
              <a:lnSpc>
                <a:spcPct val="100000"/>
              </a:lnSpc>
              <a:spcBef>
                <a:spcPts val="0"/>
              </a:spcBef>
              <a:spcAft>
                <a:spcPts val="0"/>
              </a:spcAft>
              <a:buSzPts val="1200"/>
              <a:buFont typeface="Roboto Condensed Light"/>
              <a:buChar char="⏷"/>
              <a:defRPr sz="1200">
                <a:latin typeface="Roboto Condensed Light"/>
                <a:ea typeface="Roboto Condensed Light"/>
                <a:cs typeface="Roboto Condensed Light"/>
                <a:sym typeface="Roboto Condensed Light"/>
              </a:defRPr>
            </a:lvl7pPr>
            <a:lvl8pPr indent="-304800" lvl="7" marL="3657600" rtl="0">
              <a:lnSpc>
                <a:spcPct val="100000"/>
              </a:lnSpc>
              <a:spcBef>
                <a:spcPts val="0"/>
              </a:spcBef>
              <a:spcAft>
                <a:spcPts val="0"/>
              </a:spcAft>
              <a:buSzPts val="1200"/>
              <a:buFont typeface="Roboto Condensed Light"/>
              <a:buChar char="⏷"/>
              <a:defRPr sz="1200">
                <a:latin typeface="Roboto Condensed Light"/>
                <a:ea typeface="Roboto Condensed Light"/>
                <a:cs typeface="Roboto Condensed Light"/>
                <a:sym typeface="Roboto Condensed Light"/>
              </a:defRPr>
            </a:lvl8pPr>
            <a:lvl9pPr indent="-304800" lvl="8" marL="4114800" rtl="0">
              <a:lnSpc>
                <a:spcPct val="100000"/>
              </a:lnSpc>
              <a:spcBef>
                <a:spcPts val="0"/>
              </a:spcBef>
              <a:spcAft>
                <a:spcPts val="0"/>
              </a:spcAft>
              <a:buSzPts val="1200"/>
              <a:buFont typeface="Roboto Condensed Light"/>
              <a:buChar char="⏷"/>
              <a:defRPr>
                <a:latin typeface="Roboto Condensed Light"/>
                <a:ea typeface="Roboto Condensed Light"/>
                <a:cs typeface="Roboto Condensed Light"/>
                <a:sym typeface="Roboto Condensed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1 1">
  <p:cSld name="TITLE_AND_BODY_4_2">
    <p:spTree>
      <p:nvGrpSpPr>
        <p:cNvPr id="51" name="Shape 51"/>
        <p:cNvGrpSpPr/>
        <p:nvPr/>
      </p:nvGrpSpPr>
      <p:grpSpPr>
        <a:xfrm>
          <a:off x="0" y="0"/>
          <a:ext cx="0" cy="0"/>
          <a:chOff x="0" y="0"/>
          <a:chExt cx="0" cy="0"/>
        </a:xfrm>
      </p:grpSpPr>
      <p:sp>
        <p:nvSpPr>
          <p:cNvPr id="52" name="Google Shape;52;p10"/>
          <p:cNvSpPr/>
          <p:nvPr/>
        </p:nvSpPr>
        <p:spPr>
          <a:xfrm>
            <a:off x="533400" y="542925"/>
            <a:ext cx="8077200" cy="4058100"/>
          </a:xfrm>
          <a:prstGeom prst="rect">
            <a:avLst/>
          </a:prstGeom>
          <a:noFill/>
          <a:ln cap="sq" cmpd="sng" w="114300">
            <a:solidFill>
              <a:srgbClr val="79D8B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type="title"/>
          </p:nvPr>
        </p:nvSpPr>
        <p:spPr>
          <a:xfrm>
            <a:off x="1597950" y="1187300"/>
            <a:ext cx="59481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oboto"/>
              <a:buNone/>
              <a:defRPr b="0">
                <a:latin typeface="Roboto"/>
                <a:ea typeface="Roboto"/>
                <a:cs typeface="Roboto"/>
                <a:sym typeface="Roboto"/>
              </a:defRPr>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48350" y="375600"/>
            <a:ext cx="7047300" cy="482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rgbClr val="314256"/>
              </a:buClr>
              <a:buSzPts val="2400"/>
              <a:buFont typeface="Roboto Condensed"/>
              <a:buNone/>
              <a:defRPr b="1" sz="2400">
                <a:solidFill>
                  <a:srgbClr val="314256"/>
                </a:solidFill>
                <a:latin typeface="Roboto Condensed"/>
                <a:ea typeface="Roboto Condensed"/>
                <a:cs typeface="Roboto Condensed"/>
                <a:sym typeface="Roboto Condensed"/>
              </a:defRPr>
            </a:lvl1pPr>
            <a:lvl2pPr lvl="1"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2pPr>
            <a:lvl3pPr lvl="2"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3pPr>
            <a:lvl4pPr lvl="3"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4pPr>
            <a:lvl5pPr lvl="4"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5pPr>
            <a:lvl6pPr lvl="5"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6pPr>
            <a:lvl7pPr lvl="6"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7pPr>
            <a:lvl8pPr lvl="7"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8pPr>
            <a:lvl9pPr lvl="8"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1068100" y="2486100"/>
            <a:ext cx="7047300" cy="21102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1pPr>
            <a:lvl2pPr indent="-304800" lvl="1" marL="9144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2pPr>
            <a:lvl3pPr indent="-304800" lvl="2" marL="13716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3pPr>
            <a:lvl4pPr indent="-304800" lvl="3" marL="18288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4pPr>
            <a:lvl5pPr indent="-304800" lvl="4" marL="22860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5pPr>
            <a:lvl6pPr indent="-304800" lvl="5" marL="27432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6pPr>
            <a:lvl7pPr indent="-304800" lvl="6" marL="3200400" rtl="0">
              <a:lnSpc>
                <a:spcPct val="115000"/>
              </a:lnSpc>
              <a:spcBef>
                <a:spcPts val="0"/>
              </a:spcBef>
              <a:spcAft>
                <a:spcPts val="0"/>
              </a:spcAft>
              <a:buClr>
                <a:srgbClr val="999999"/>
              </a:buClr>
              <a:buSzPts val="1200"/>
              <a:buFont typeface="Roboto"/>
              <a:buChar char="●"/>
              <a:defRPr sz="1200">
                <a:solidFill>
                  <a:srgbClr val="999999"/>
                </a:solidFill>
                <a:latin typeface="Roboto"/>
                <a:ea typeface="Roboto"/>
                <a:cs typeface="Roboto"/>
                <a:sym typeface="Roboto"/>
              </a:defRPr>
            </a:lvl7pPr>
            <a:lvl8pPr indent="-304800" lvl="7" marL="3657600" rtl="0">
              <a:lnSpc>
                <a:spcPct val="115000"/>
              </a:lnSpc>
              <a:spcBef>
                <a:spcPts val="0"/>
              </a:spcBef>
              <a:spcAft>
                <a:spcPts val="0"/>
              </a:spcAft>
              <a:buClr>
                <a:srgbClr val="999999"/>
              </a:buClr>
              <a:buSzPts val="1200"/>
              <a:buFont typeface="Roboto"/>
              <a:buChar char="○"/>
              <a:defRPr sz="1200">
                <a:solidFill>
                  <a:srgbClr val="999999"/>
                </a:solidFill>
                <a:latin typeface="Roboto"/>
                <a:ea typeface="Roboto"/>
                <a:cs typeface="Roboto"/>
                <a:sym typeface="Roboto"/>
              </a:defRPr>
            </a:lvl8pPr>
            <a:lvl9pPr indent="-304800" lvl="8" marL="4114800" rtl="0">
              <a:lnSpc>
                <a:spcPct val="115000"/>
              </a:lnSpc>
              <a:spcBef>
                <a:spcPts val="0"/>
              </a:spcBef>
              <a:spcAft>
                <a:spcPts val="0"/>
              </a:spcAft>
              <a:buClr>
                <a:srgbClr val="999999"/>
              </a:buClr>
              <a:buSzPts val="1200"/>
              <a:buFont typeface="Roboto"/>
              <a:buChar char="■"/>
              <a:defRPr sz="1200">
                <a:solidFill>
                  <a:srgbClr val="999999"/>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1.jp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1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9.jp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25.png"/><Relationship Id="rId8"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30.jp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7.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3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2"/>
          <p:cNvSpPr txBox="1"/>
          <p:nvPr>
            <p:ph type="ctrTitle"/>
          </p:nvPr>
        </p:nvSpPr>
        <p:spPr>
          <a:xfrm>
            <a:off x="4473075" y="2813125"/>
            <a:ext cx="4101300" cy="987900"/>
          </a:xfrm>
          <a:prstGeom prst="rect">
            <a:avLst/>
          </a:prstGeom>
          <a:noFill/>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s" sz="3200">
                <a:solidFill>
                  <a:srgbClr val="FFFFFF"/>
                </a:solidFill>
              </a:rPr>
              <a:t>The Smart Gardner</a:t>
            </a:r>
            <a:endParaRPr b="0" sz="4400">
              <a:solidFill>
                <a:srgbClr val="FFFFFF"/>
              </a:solidFill>
              <a:latin typeface="Roboto Thin"/>
              <a:ea typeface="Roboto Thin"/>
              <a:cs typeface="Roboto Thin"/>
              <a:sym typeface="Roboto Thin"/>
            </a:endParaRPr>
          </a:p>
        </p:txBody>
      </p:sp>
      <p:sp>
        <p:nvSpPr>
          <p:cNvPr id="171" name="Google Shape;171;p32"/>
          <p:cNvSpPr txBox="1"/>
          <p:nvPr/>
        </p:nvSpPr>
        <p:spPr>
          <a:xfrm>
            <a:off x="4443450" y="1444725"/>
            <a:ext cx="2664300" cy="90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4400">
                <a:solidFill>
                  <a:srgbClr val="EFEFEF"/>
                </a:solidFill>
                <a:latin typeface="Roboto Thin"/>
                <a:ea typeface="Roboto Thin"/>
                <a:cs typeface="Roboto Thin"/>
                <a:sym typeface="Roboto Thin"/>
              </a:rPr>
              <a:t>Group 27 </a:t>
            </a:r>
            <a:endParaRPr/>
          </a:p>
        </p:txBody>
      </p:sp>
      <p:sp>
        <p:nvSpPr>
          <p:cNvPr id="172" name="Google Shape;172;p32"/>
          <p:cNvSpPr txBox="1"/>
          <p:nvPr/>
        </p:nvSpPr>
        <p:spPr>
          <a:xfrm>
            <a:off x="4443450" y="2347725"/>
            <a:ext cx="2878500" cy="90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3500">
                <a:solidFill>
                  <a:srgbClr val="79D8B9"/>
                </a:solidFill>
                <a:latin typeface="Roboto"/>
                <a:ea typeface="Roboto"/>
                <a:cs typeface="Roboto"/>
                <a:sym typeface="Roboto"/>
              </a:rPr>
              <a:t>Green Core </a:t>
            </a:r>
            <a:endParaRPr b="1" sz="3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41"/>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263" name="Google Shape;263;p41"/>
          <p:cNvSpPr txBox="1"/>
          <p:nvPr>
            <p:ph type="title"/>
          </p:nvPr>
        </p:nvSpPr>
        <p:spPr>
          <a:xfrm>
            <a:off x="4195875" y="213165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Goal and objectives</a:t>
            </a:r>
            <a:endParaRPr b="1" sz="4000">
              <a:solidFill>
                <a:srgbClr val="135158"/>
              </a:solidFill>
              <a:latin typeface="Roboto"/>
              <a:ea typeface="Roboto"/>
              <a:cs typeface="Roboto"/>
              <a:sym typeface="Roboto"/>
            </a:endParaRPr>
          </a:p>
        </p:txBody>
      </p:sp>
      <p:cxnSp>
        <p:nvCxnSpPr>
          <p:cNvPr id="264" name="Google Shape;264;p41"/>
          <p:cNvCxnSpPr/>
          <p:nvPr/>
        </p:nvCxnSpPr>
        <p:spPr>
          <a:xfrm rot="10800000">
            <a:off x="4359150" y="19394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265" name="Google Shape;265;p41"/>
          <p:cNvCxnSpPr/>
          <p:nvPr/>
        </p:nvCxnSpPr>
        <p:spPr>
          <a:xfrm rot="10800000">
            <a:off x="4359150" y="3011850"/>
            <a:ext cx="1209600" cy="0"/>
          </a:xfrm>
          <a:prstGeom prst="straightConnector1">
            <a:avLst/>
          </a:prstGeom>
          <a:noFill/>
          <a:ln cap="flat" cmpd="sng" w="9525">
            <a:solidFill>
              <a:srgbClr val="79D8B9"/>
            </a:solidFill>
            <a:prstDash val="solid"/>
            <a:round/>
            <a:headEnd len="med" w="med" type="none"/>
            <a:tailEnd len="med" w="med" type="none"/>
          </a:ln>
        </p:spPr>
      </p:cxnSp>
      <p:sp>
        <p:nvSpPr>
          <p:cNvPr id="266" name="Google Shape;266;p41"/>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2"/>
          <p:cNvSpPr txBox="1"/>
          <p:nvPr>
            <p:ph idx="1" type="body"/>
          </p:nvPr>
        </p:nvSpPr>
        <p:spPr>
          <a:xfrm>
            <a:off x="1597950" y="1986525"/>
            <a:ext cx="6473400" cy="168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666666"/>
                </a:solidFill>
              </a:rPr>
              <a:t>Our main goal is to develop a smart garden environment that allows the user to provide a real-time gardening experience via a mobile phone.</a:t>
            </a:r>
            <a:endParaRPr sz="2200">
              <a:solidFill>
                <a:srgbClr val="666666"/>
              </a:solidFill>
            </a:endParaRPr>
          </a:p>
        </p:txBody>
      </p:sp>
      <p:sp>
        <p:nvSpPr>
          <p:cNvPr id="273" name="Google Shape;273;p42"/>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Our Goal</a:t>
            </a:r>
            <a:endParaRPr b="1">
              <a:solidFill>
                <a:srgbClr val="79D8B9"/>
              </a:solidFill>
            </a:endParaRPr>
          </a:p>
        </p:txBody>
      </p:sp>
      <p:cxnSp>
        <p:nvCxnSpPr>
          <p:cNvPr id="274" name="Google Shape;274;p42"/>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275" name="Google Shape;275;p42"/>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ph idx="1" type="body"/>
          </p:nvPr>
        </p:nvSpPr>
        <p:spPr>
          <a:xfrm>
            <a:off x="1039500" y="1458000"/>
            <a:ext cx="7319400" cy="271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Char char="●"/>
            </a:pPr>
            <a:r>
              <a:rPr lang="es" sz="1600">
                <a:solidFill>
                  <a:srgbClr val="666666"/>
                </a:solidFill>
              </a:rPr>
              <a:t>People can get fresh vegetables and food from their garden with aid of a mobile application.</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Track the progress of each plant's status.</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Adjust the growing environment remotely and automatically manage the</a:t>
            </a:r>
            <a:r>
              <a:rPr lang="es" sz="1600">
                <a:solidFill>
                  <a:srgbClr val="FF0000"/>
                </a:solidFill>
              </a:rPr>
              <a:t>  </a:t>
            </a:r>
            <a:r>
              <a:rPr lang="es" sz="1600">
                <a:solidFill>
                  <a:srgbClr val="666666"/>
                </a:solidFill>
              </a:rPr>
              <a:t>garden </a:t>
            </a:r>
            <a:r>
              <a:rPr lang="es" sz="1600">
                <a:solidFill>
                  <a:srgbClr val="666666"/>
                </a:solidFill>
              </a:rPr>
              <a:t>lively.</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Get real-time notifications  of individual plant status via mobile App.</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Administrator can collect, view data of all gardens via web application and use them for identifying  vulnerable units and predictions, etc.</a:t>
            </a:r>
            <a:endParaRPr sz="1600">
              <a:solidFill>
                <a:srgbClr val="666666"/>
              </a:solidFill>
            </a:endParaRPr>
          </a:p>
          <a:p>
            <a:pPr indent="0" lvl="0" marL="0" rtl="0" algn="l">
              <a:spcBef>
                <a:spcPts val="0"/>
              </a:spcBef>
              <a:spcAft>
                <a:spcPts val="0"/>
              </a:spcAft>
              <a:buNone/>
            </a:pPr>
            <a:r>
              <a:t/>
            </a:r>
            <a:endParaRPr sz="1600">
              <a:solidFill>
                <a:srgbClr val="666666"/>
              </a:solidFill>
            </a:endParaRPr>
          </a:p>
        </p:txBody>
      </p:sp>
      <p:sp>
        <p:nvSpPr>
          <p:cNvPr id="281" name="Google Shape;281;p43"/>
          <p:cNvSpPr txBox="1"/>
          <p:nvPr>
            <p:ph type="title"/>
          </p:nvPr>
        </p:nvSpPr>
        <p:spPr>
          <a:xfrm>
            <a:off x="1597950" y="80145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Objectives</a:t>
            </a:r>
            <a:endParaRPr b="1">
              <a:solidFill>
                <a:srgbClr val="79D8B9"/>
              </a:solidFill>
            </a:endParaRPr>
          </a:p>
        </p:txBody>
      </p:sp>
      <p:cxnSp>
        <p:nvCxnSpPr>
          <p:cNvPr id="282" name="Google Shape;282;p43"/>
          <p:cNvCxnSpPr/>
          <p:nvPr/>
        </p:nvCxnSpPr>
        <p:spPr>
          <a:xfrm rot="10800000">
            <a:off x="1786200" y="1340500"/>
            <a:ext cx="1209600" cy="0"/>
          </a:xfrm>
          <a:prstGeom prst="straightConnector1">
            <a:avLst/>
          </a:prstGeom>
          <a:noFill/>
          <a:ln cap="flat" cmpd="sng" w="9525">
            <a:solidFill>
              <a:srgbClr val="79D8B9"/>
            </a:solidFill>
            <a:prstDash val="solid"/>
            <a:round/>
            <a:headEnd len="med" w="med" type="none"/>
            <a:tailEnd len="med" w="med" type="none"/>
          </a:ln>
        </p:spPr>
      </p:cxnSp>
      <p:sp>
        <p:nvSpPr>
          <p:cNvPr id="283" name="Google Shape;283;p4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44"/>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289" name="Google Shape;289;p44"/>
          <p:cNvSpPr txBox="1"/>
          <p:nvPr>
            <p:ph type="title"/>
          </p:nvPr>
        </p:nvSpPr>
        <p:spPr>
          <a:xfrm>
            <a:off x="4465875" y="211995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Project Scope</a:t>
            </a:r>
            <a:endParaRPr b="1" sz="4000">
              <a:solidFill>
                <a:srgbClr val="135158"/>
              </a:solidFill>
              <a:latin typeface="Roboto"/>
              <a:ea typeface="Roboto"/>
              <a:cs typeface="Roboto"/>
              <a:sym typeface="Roboto"/>
            </a:endParaRPr>
          </a:p>
        </p:txBody>
      </p:sp>
      <p:cxnSp>
        <p:nvCxnSpPr>
          <p:cNvPr id="290" name="Google Shape;290;p44"/>
          <p:cNvCxnSpPr/>
          <p:nvPr/>
        </p:nvCxnSpPr>
        <p:spPr>
          <a:xfrm rot="10800000">
            <a:off x="45886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291" name="Google Shape;291;p44"/>
          <p:cNvCxnSpPr/>
          <p:nvPr/>
        </p:nvCxnSpPr>
        <p:spPr>
          <a:xfrm rot="10800000">
            <a:off x="45886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292" name="Google Shape;292;p44"/>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5"/>
          <p:cNvSpPr/>
          <p:nvPr/>
        </p:nvSpPr>
        <p:spPr>
          <a:xfrm>
            <a:off x="3699600" y="2807975"/>
            <a:ext cx="1710000" cy="1995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300" name="Google Shape;300;p45"/>
          <p:cNvSpPr txBox="1"/>
          <p:nvPr>
            <p:ph idx="4294967295" type="subTitle"/>
          </p:nvPr>
        </p:nvSpPr>
        <p:spPr>
          <a:xfrm>
            <a:off x="936925" y="1170000"/>
            <a:ext cx="6480600" cy="32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434343"/>
                </a:solidFill>
              </a:rPr>
              <a:t>In Scope</a:t>
            </a:r>
            <a:endParaRPr sz="1700">
              <a:solidFill>
                <a:srgbClr val="434343"/>
              </a:solidFill>
            </a:endParaRPr>
          </a:p>
          <a:p>
            <a:pPr indent="-323850" lvl="0" marL="457200" rtl="0" algn="l">
              <a:spcBef>
                <a:spcPts val="0"/>
              </a:spcBef>
              <a:spcAft>
                <a:spcPts val="0"/>
              </a:spcAft>
              <a:buClr>
                <a:srgbClr val="666666"/>
              </a:buClr>
              <a:buSzPts val="1500"/>
              <a:buChar char="●"/>
            </a:pPr>
            <a:r>
              <a:rPr lang="es" sz="1500">
                <a:solidFill>
                  <a:srgbClr val="666666"/>
                </a:solidFill>
              </a:rPr>
              <a:t>Interactive Mobile app and an IoT device for the users</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Web App for the system admin</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System will be hosted in cloud</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System will be able to operate centrally </a:t>
            </a:r>
            <a:endParaRPr sz="1500">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sz="1800">
                <a:solidFill>
                  <a:srgbClr val="434343"/>
                </a:solidFill>
              </a:rPr>
              <a:t>Out Scope</a:t>
            </a:r>
            <a:r>
              <a:rPr lang="es" sz="1800">
                <a:solidFill>
                  <a:srgbClr val="FF0000"/>
                </a:solidFill>
              </a:rPr>
              <a:t> </a:t>
            </a:r>
            <a:endParaRPr sz="1800">
              <a:solidFill>
                <a:srgbClr val="FF0000"/>
              </a:solidFill>
            </a:endParaRPr>
          </a:p>
          <a:p>
            <a:pPr indent="-330200" lvl="0" marL="457200" rtl="0" algn="l">
              <a:spcBef>
                <a:spcPts val="0"/>
              </a:spcBef>
              <a:spcAft>
                <a:spcPts val="0"/>
              </a:spcAft>
              <a:buClr>
                <a:srgbClr val="666666"/>
              </a:buClr>
              <a:buSzPts val="1600"/>
              <a:buChar char="●"/>
            </a:pPr>
            <a:r>
              <a:rPr lang="es" sz="1600">
                <a:solidFill>
                  <a:srgbClr val="666666"/>
                </a:solidFill>
              </a:rPr>
              <a:t>Train a machine learning model using the data gathered by the sensors to predict optimal conditions to grow specific plant types. </a:t>
            </a:r>
            <a:endParaRPr sz="1600">
              <a:solidFill>
                <a:srgbClr val="666666"/>
              </a:solidFill>
            </a:endParaRPr>
          </a:p>
          <a:p>
            <a:pPr indent="-330200" lvl="0" marL="457200" rtl="0" algn="l">
              <a:lnSpc>
                <a:spcPct val="100000"/>
              </a:lnSpc>
              <a:spcBef>
                <a:spcPts val="0"/>
              </a:spcBef>
              <a:spcAft>
                <a:spcPts val="0"/>
              </a:spcAft>
              <a:buClr>
                <a:srgbClr val="666666"/>
              </a:buClr>
              <a:buSzPts val="1600"/>
              <a:buChar char="●"/>
            </a:pPr>
            <a:r>
              <a:rPr i="0" lang="es" sz="1600">
                <a:solidFill>
                  <a:srgbClr val="666666"/>
                </a:solidFill>
              </a:rPr>
              <a:t>Generating reports regarding useful analytical data.</a:t>
            </a:r>
            <a:endParaRPr sz="1600">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1" name="Google Shape;301;p45"/>
          <p:cNvSpPr txBox="1"/>
          <p:nvPr>
            <p:ph idx="4294967295" type="title"/>
          </p:nvPr>
        </p:nvSpPr>
        <p:spPr>
          <a:xfrm>
            <a:off x="2874600" y="491450"/>
            <a:ext cx="5950800" cy="8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3500">
                <a:solidFill>
                  <a:srgbClr val="135158"/>
                </a:solidFill>
                <a:latin typeface="Roboto Medium"/>
                <a:ea typeface="Roboto Medium"/>
                <a:cs typeface="Roboto Medium"/>
                <a:sym typeface="Roboto Medium"/>
              </a:rPr>
              <a:t>Project Scope</a:t>
            </a:r>
            <a:endParaRPr b="0" sz="3500">
              <a:solidFill>
                <a:srgbClr val="135158"/>
              </a:solidFill>
              <a:latin typeface="Roboto Medium"/>
              <a:ea typeface="Roboto Medium"/>
              <a:cs typeface="Roboto Medium"/>
              <a:sym typeface="Robot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2128500" y="475500"/>
            <a:ext cx="3324900" cy="746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s" sz="3500">
                <a:latin typeface="Roboto"/>
                <a:ea typeface="Roboto"/>
                <a:cs typeface="Roboto"/>
                <a:sym typeface="Roboto"/>
              </a:rPr>
              <a:t>Deliverables</a:t>
            </a:r>
            <a:endParaRPr b="1" sz="3500">
              <a:latin typeface="Roboto"/>
              <a:ea typeface="Roboto"/>
              <a:cs typeface="Roboto"/>
              <a:sym typeface="Roboto"/>
            </a:endParaRPr>
          </a:p>
        </p:txBody>
      </p:sp>
      <p:sp>
        <p:nvSpPr>
          <p:cNvPr id="307" name="Google Shape;307;p46"/>
          <p:cNvSpPr txBox="1"/>
          <p:nvPr>
            <p:ph idx="4" type="subTitle"/>
          </p:nvPr>
        </p:nvSpPr>
        <p:spPr>
          <a:xfrm>
            <a:off x="679950" y="1170000"/>
            <a:ext cx="8046000" cy="38925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b="1" i="0" sz="1900">
              <a:solidFill>
                <a:srgbClr val="666666"/>
              </a:solidFill>
            </a:endParaRPr>
          </a:p>
          <a:p>
            <a:pPr indent="-349250" lvl="0" marL="457200" marR="0" rtl="0" algn="l">
              <a:lnSpc>
                <a:spcPct val="100000"/>
              </a:lnSpc>
              <a:spcBef>
                <a:spcPts val="0"/>
              </a:spcBef>
              <a:spcAft>
                <a:spcPts val="0"/>
              </a:spcAft>
              <a:buClr>
                <a:srgbClr val="666666"/>
              </a:buClr>
              <a:buSzPts val="1900"/>
              <a:buFont typeface="Roboto Condensed"/>
              <a:buChar char="●"/>
            </a:pPr>
            <a:r>
              <a:rPr b="1" i="0" lang="es" sz="1900">
                <a:solidFill>
                  <a:srgbClr val="666666"/>
                </a:solidFill>
              </a:rPr>
              <a:t>Mobile app</a:t>
            </a:r>
            <a:endParaRPr b="1" i="0" sz="1900">
              <a:solidFill>
                <a:srgbClr val="666666"/>
              </a:solidFill>
            </a:endParaRPr>
          </a:p>
          <a:p>
            <a:pPr indent="0" lvl="0" marL="457200" marR="0" rtl="0" algn="l">
              <a:lnSpc>
                <a:spcPct val="100000"/>
              </a:lnSpc>
              <a:spcBef>
                <a:spcPts val="0"/>
              </a:spcBef>
              <a:spcAft>
                <a:spcPts val="0"/>
              </a:spcAft>
              <a:buNone/>
            </a:pPr>
            <a:r>
              <a:t/>
            </a:r>
            <a:endParaRPr b="1" i="0" sz="1900">
              <a:solidFill>
                <a:srgbClr val="666666"/>
              </a:solidFill>
            </a:endParaRPr>
          </a:p>
          <a:p>
            <a:pPr indent="0" lvl="0" marL="0" marR="0" rtl="0" algn="l">
              <a:lnSpc>
                <a:spcPct val="100000"/>
              </a:lnSpc>
              <a:spcBef>
                <a:spcPts val="0"/>
              </a:spcBef>
              <a:spcAft>
                <a:spcPts val="0"/>
              </a:spcAft>
              <a:buNone/>
            </a:pPr>
            <a:r>
              <a:t/>
            </a:r>
            <a:endParaRPr b="1" i="0" sz="1900">
              <a:solidFill>
                <a:srgbClr val="666666"/>
              </a:solidFill>
            </a:endParaRPr>
          </a:p>
          <a:p>
            <a:pPr indent="0" lvl="0" marL="0" marR="0" rtl="0" algn="l">
              <a:lnSpc>
                <a:spcPct val="100000"/>
              </a:lnSpc>
              <a:spcBef>
                <a:spcPts val="0"/>
              </a:spcBef>
              <a:spcAft>
                <a:spcPts val="0"/>
              </a:spcAft>
              <a:buNone/>
            </a:pPr>
            <a:r>
              <a:t/>
            </a:r>
            <a:endParaRPr b="1" i="0" sz="1900">
              <a:solidFill>
                <a:srgbClr val="666666"/>
              </a:solidFill>
            </a:endParaRPr>
          </a:p>
          <a:p>
            <a:pPr indent="-349250" lvl="0" marL="457200" marR="0" rtl="0" algn="l">
              <a:lnSpc>
                <a:spcPct val="100000"/>
              </a:lnSpc>
              <a:spcBef>
                <a:spcPts val="0"/>
              </a:spcBef>
              <a:spcAft>
                <a:spcPts val="0"/>
              </a:spcAft>
              <a:buClr>
                <a:srgbClr val="666666"/>
              </a:buClr>
              <a:buSzPts val="1900"/>
              <a:buFont typeface="Roboto Condensed"/>
              <a:buChar char="●"/>
            </a:pPr>
            <a:r>
              <a:rPr b="1" i="0" lang="es" sz="1900">
                <a:solidFill>
                  <a:srgbClr val="666666"/>
                </a:solidFill>
              </a:rPr>
              <a:t>IoT Device</a:t>
            </a:r>
            <a:endParaRPr b="1" i="0" sz="1900">
              <a:solidFill>
                <a:srgbClr val="666666"/>
              </a:solidFill>
            </a:endParaRPr>
          </a:p>
          <a:p>
            <a:pPr indent="0" lvl="0" marL="457200" marR="0" rtl="0" algn="l">
              <a:lnSpc>
                <a:spcPct val="100000"/>
              </a:lnSpc>
              <a:spcBef>
                <a:spcPts val="0"/>
              </a:spcBef>
              <a:spcAft>
                <a:spcPts val="0"/>
              </a:spcAft>
              <a:buNone/>
            </a:pPr>
            <a:r>
              <a:t/>
            </a:r>
            <a:endParaRPr b="1" i="0" sz="1900">
              <a:solidFill>
                <a:srgbClr val="666666"/>
              </a:solidFill>
            </a:endParaRPr>
          </a:p>
          <a:p>
            <a:pPr indent="0" lvl="0" marL="0" marR="0" rtl="0" algn="l">
              <a:lnSpc>
                <a:spcPct val="100000"/>
              </a:lnSpc>
              <a:spcBef>
                <a:spcPts val="0"/>
              </a:spcBef>
              <a:spcAft>
                <a:spcPts val="0"/>
              </a:spcAft>
              <a:buNone/>
            </a:pPr>
            <a:r>
              <a:t/>
            </a:r>
            <a:endParaRPr b="1" i="0" sz="1900">
              <a:solidFill>
                <a:srgbClr val="666666"/>
              </a:solidFill>
            </a:endParaRPr>
          </a:p>
          <a:p>
            <a:pPr indent="0" lvl="0" marL="0" marR="0" rtl="0" algn="l">
              <a:lnSpc>
                <a:spcPct val="100000"/>
              </a:lnSpc>
              <a:spcBef>
                <a:spcPts val="0"/>
              </a:spcBef>
              <a:spcAft>
                <a:spcPts val="0"/>
              </a:spcAft>
              <a:buNone/>
            </a:pPr>
            <a:r>
              <a:t/>
            </a:r>
            <a:endParaRPr b="1" i="0" sz="1900">
              <a:solidFill>
                <a:srgbClr val="666666"/>
              </a:solidFill>
            </a:endParaRPr>
          </a:p>
          <a:p>
            <a:pPr indent="-349250" lvl="0" marL="457200" marR="0" rtl="0" algn="l">
              <a:lnSpc>
                <a:spcPct val="100000"/>
              </a:lnSpc>
              <a:spcBef>
                <a:spcPts val="0"/>
              </a:spcBef>
              <a:spcAft>
                <a:spcPts val="0"/>
              </a:spcAft>
              <a:buClr>
                <a:srgbClr val="666666"/>
              </a:buClr>
              <a:buSzPts val="1900"/>
              <a:buFont typeface="Roboto Condensed"/>
              <a:buChar char="●"/>
            </a:pPr>
            <a:r>
              <a:rPr b="1" i="0" lang="es" sz="1900">
                <a:solidFill>
                  <a:srgbClr val="666666"/>
                </a:solidFill>
              </a:rPr>
              <a:t>Web App</a:t>
            </a:r>
            <a:endParaRPr b="1" sz="1800"/>
          </a:p>
          <a:p>
            <a:pPr indent="0" lvl="0" marL="0" rtl="0" algn="l">
              <a:spcBef>
                <a:spcPts val="0"/>
              </a:spcBef>
              <a:spcAft>
                <a:spcPts val="0"/>
              </a:spcAft>
              <a:buNone/>
            </a:pPr>
            <a:r>
              <a:t/>
            </a:r>
            <a:endParaRPr b="1" sz="1600"/>
          </a:p>
          <a:p>
            <a:pPr indent="0" lvl="0" marL="0" rtl="0" algn="l">
              <a:spcBef>
                <a:spcPts val="0"/>
              </a:spcBef>
              <a:spcAft>
                <a:spcPts val="0"/>
              </a:spcAft>
              <a:buNone/>
            </a:pPr>
            <a:r>
              <a:t/>
            </a:r>
            <a:endParaRPr b="1" sz="1600"/>
          </a:p>
        </p:txBody>
      </p:sp>
      <p:pic>
        <p:nvPicPr>
          <p:cNvPr id="308" name="Google Shape;308;p46"/>
          <p:cNvPicPr preferRelativeResize="0"/>
          <p:nvPr/>
        </p:nvPicPr>
        <p:blipFill>
          <a:blip r:embed="rId3">
            <a:alphaModFix/>
          </a:blip>
          <a:stretch>
            <a:fillRect/>
          </a:stretch>
        </p:blipFill>
        <p:spPr>
          <a:xfrm>
            <a:off x="6566962" y="2557600"/>
            <a:ext cx="983311" cy="686324"/>
          </a:xfrm>
          <a:prstGeom prst="rect">
            <a:avLst/>
          </a:prstGeom>
          <a:noFill/>
          <a:ln>
            <a:noFill/>
          </a:ln>
        </p:spPr>
      </p:pic>
      <p:sp>
        <p:nvSpPr>
          <p:cNvPr id="309" name="Google Shape;309;p46"/>
          <p:cNvSpPr txBox="1"/>
          <p:nvPr/>
        </p:nvSpPr>
        <p:spPr>
          <a:xfrm>
            <a:off x="8433000" y="136300"/>
            <a:ext cx="7110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Roboto"/>
                <a:ea typeface="Roboto"/>
                <a:cs typeface="Roboto"/>
                <a:sym typeface="Roboto"/>
              </a:rPr>
              <a:t>G27</a:t>
            </a:r>
            <a:endParaRPr/>
          </a:p>
        </p:txBody>
      </p:sp>
      <p:pic>
        <p:nvPicPr>
          <p:cNvPr id="310" name="Google Shape;310;p46"/>
          <p:cNvPicPr preferRelativeResize="0"/>
          <p:nvPr/>
        </p:nvPicPr>
        <p:blipFill>
          <a:blip r:embed="rId4">
            <a:alphaModFix/>
          </a:blip>
          <a:stretch>
            <a:fillRect/>
          </a:stretch>
        </p:blipFill>
        <p:spPr>
          <a:xfrm>
            <a:off x="6318000" y="3554700"/>
            <a:ext cx="1481225" cy="1279900"/>
          </a:xfrm>
          <a:prstGeom prst="rect">
            <a:avLst/>
          </a:prstGeom>
          <a:noFill/>
          <a:ln>
            <a:noFill/>
          </a:ln>
        </p:spPr>
      </p:pic>
      <p:pic>
        <p:nvPicPr>
          <p:cNvPr id="311" name="Google Shape;311;p46"/>
          <p:cNvPicPr preferRelativeResize="0"/>
          <p:nvPr/>
        </p:nvPicPr>
        <p:blipFill>
          <a:blip r:embed="rId5">
            <a:alphaModFix/>
          </a:blip>
          <a:stretch>
            <a:fillRect/>
          </a:stretch>
        </p:blipFill>
        <p:spPr>
          <a:xfrm>
            <a:off x="6383225" y="981525"/>
            <a:ext cx="1341500" cy="1341500"/>
          </a:xfrm>
          <a:prstGeom prst="rect">
            <a:avLst/>
          </a:prstGeom>
          <a:noFill/>
          <a:ln>
            <a:noFill/>
          </a:ln>
        </p:spPr>
      </p:pic>
      <p:sp>
        <p:nvSpPr>
          <p:cNvPr id="312" name="Google Shape;312;p46"/>
          <p:cNvSpPr/>
          <p:nvPr/>
        </p:nvSpPr>
        <p:spPr>
          <a:xfrm>
            <a:off x="4648625" y="367825"/>
            <a:ext cx="17346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6"/>
          <p:cNvSpPr/>
          <p:nvPr/>
        </p:nvSpPr>
        <p:spPr>
          <a:xfrm>
            <a:off x="4413825" y="1464400"/>
            <a:ext cx="17346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Google Shape;318;p47"/>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319" name="Google Shape;319;p47"/>
          <p:cNvSpPr txBox="1"/>
          <p:nvPr>
            <p:ph type="title"/>
          </p:nvPr>
        </p:nvSpPr>
        <p:spPr>
          <a:xfrm>
            <a:off x="4257225" y="1979925"/>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Use Case Diagrams</a:t>
            </a:r>
            <a:endParaRPr sz="2600">
              <a:solidFill>
                <a:srgbClr val="135158"/>
              </a:solidFill>
            </a:endParaRPr>
          </a:p>
        </p:txBody>
      </p:sp>
      <p:cxnSp>
        <p:nvCxnSpPr>
          <p:cNvPr id="320" name="Google Shape;320;p47"/>
          <p:cNvCxnSpPr/>
          <p:nvPr/>
        </p:nvCxnSpPr>
        <p:spPr>
          <a:xfrm rot="10800000">
            <a:off x="43600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321" name="Google Shape;321;p47"/>
          <p:cNvCxnSpPr/>
          <p:nvPr/>
        </p:nvCxnSpPr>
        <p:spPr>
          <a:xfrm rot="10800000">
            <a:off x="43600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322" name="Google Shape;322;p47"/>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311700" y="445025"/>
            <a:ext cx="85206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Mobile Application</a:t>
            </a:r>
            <a:endParaRPr/>
          </a:p>
        </p:txBody>
      </p:sp>
      <p:pic>
        <p:nvPicPr>
          <p:cNvPr id="329" name="Google Shape;329;p48"/>
          <p:cNvPicPr preferRelativeResize="0"/>
          <p:nvPr/>
        </p:nvPicPr>
        <p:blipFill rotWithShape="1">
          <a:blip r:embed="rId3">
            <a:alphaModFix/>
          </a:blip>
          <a:srcRect b="7030" l="5620" r="7649" t="3858"/>
          <a:stretch/>
        </p:blipFill>
        <p:spPr>
          <a:xfrm>
            <a:off x="3473225" y="0"/>
            <a:ext cx="5359087" cy="5143500"/>
          </a:xfrm>
          <a:prstGeom prst="rect">
            <a:avLst/>
          </a:prstGeom>
          <a:noFill/>
          <a:ln>
            <a:noFill/>
          </a:ln>
        </p:spPr>
      </p:pic>
      <p:sp>
        <p:nvSpPr>
          <p:cNvPr id="330" name="Google Shape;330;p4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Web Application</a:t>
            </a:r>
            <a:endParaRPr/>
          </a:p>
        </p:txBody>
      </p:sp>
      <p:pic>
        <p:nvPicPr>
          <p:cNvPr id="336" name="Google Shape;336;p49"/>
          <p:cNvPicPr preferRelativeResize="0"/>
          <p:nvPr/>
        </p:nvPicPr>
        <p:blipFill rotWithShape="1">
          <a:blip r:embed="rId3">
            <a:alphaModFix/>
          </a:blip>
          <a:srcRect b="13351" l="7928" r="10915" t="10700"/>
          <a:stretch/>
        </p:blipFill>
        <p:spPr>
          <a:xfrm>
            <a:off x="3452376" y="-3450"/>
            <a:ext cx="5279499" cy="5143500"/>
          </a:xfrm>
          <a:prstGeom prst="rect">
            <a:avLst/>
          </a:prstGeom>
          <a:noFill/>
          <a:ln>
            <a:noFill/>
          </a:ln>
        </p:spPr>
      </p:pic>
      <p:sp>
        <p:nvSpPr>
          <p:cNvPr id="337" name="Google Shape;337;p4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0"/>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0"/>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344" name="Google Shape;344;p50"/>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345" name="Google Shape;345;p50"/>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346" name="Google Shape;346;p5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347" name="Google Shape;347;p50"/>
          <p:cNvSpPr txBox="1"/>
          <p:nvPr>
            <p:ph idx="1" type="subTitle"/>
          </p:nvPr>
        </p:nvSpPr>
        <p:spPr>
          <a:xfrm>
            <a:off x="554075" y="1052350"/>
            <a:ext cx="3799800" cy="349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00"/>
              </a:buClr>
              <a:buSzPts val="1600"/>
              <a:buChar char="-"/>
            </a:pPr>
            <a:r>
              <a:rPr lang="es" sz="1600">
                <a:solidFill>
                  <a:srgbClr val="FFFF00"/>
                </a:solidFill>
              </a:rPr>
              <a:t>Functional Requirements</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Quality Attributes</a:t>
            </a:r>
            <a:endParaRPr sz="1600">
              <a:solidFill>
                <a:srgbClr val="FFFF00"/>
              </a:solidFill>
            </a:endParaRPr>
          </a:p>
          <a:p>
            <a:pPr indent="-330200" lvl="0" marL="457200" rtl="0" algn="l">
              <a:spcBef>
                <a:spcPts val="0"/>
              </a:spcBef>
              <a:spcAft>
                <a:spcPts val="0"/>
              </a:spcAft>
              <a:buClr>
                <a:srgbClr val="FFFFFF"/>
              </a:buClr>
              <a:buSzPts val="1600"/>
              <a:buChar char="-"/>
            </a:pPr>
            <a:r>
              <a:rPr lang="es" sz="1600">
                <a:solidFill>
                  <a:srgbClr val="FFFFFF"/>
                </a:solidFill>
              </a:rPr>
              <a:t>Feasibility Study</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Proposed 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Delivery Timeline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System Development Methodology</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348" name="Google Shape;348;p50"/>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3"/>
          <p:cNvSpPr txBox="1"/>
          <p:nvPr>
            <p:ph type="ctrTitle"/>
          </p:nvPr>
        </p:nvSpPr>
        <p:spPr>
          <a:xfrm>
            <a:off x="1084000" y="1252350"/>
            <a:ext cx="3033300" cy="70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34343"/>
                </a:solidFill>
              </a:rPr>
              <a:t>Team</a:t>
            </a:r>
            <a:endParaRPr>
              <a:solidFill>
                <a:srgbClr val="434343"/>
              </a:solidFill>
            </a:endParaRPr>
          </a:p>
        </p:txBody>
      </p:sp>
      <p:sp>
        <p:nvSpPr>
          <p:cNvPr id="178" name="Google Shape;178;p33"/>
          <p:cNvSpPr txBox="1"/>
          <p:nvPr>
            <p:ph idx="1" type="subTitle"/>
          </p:nvPr>
        </p:nvSpPr>
        <p:spPr>
          <a:xfrm>
            <a:off x="1347100" y="2804925"/>
            <a:ext cx="2770200" cy="105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900">
                <a:solidFill>
                  <a:srgbClr val="434343"/>
                </a:solidFill>
              </a:rPr>
              <a:t>Supervisor </a:t>
            </a:r>
            <a:r>
              <a:rPr lang="es" sz="1500">
                <a:solidFill>
                  <a:srgbClr val="434343"/>
                </a:solidFill>
              </a:rPr>
              <a:t> </a:t>
            </a:r>
            <a:endParaRPr sz="1500">
              <a:solidFill>
                <a:srgbClr val="434343"/>
              </a:solidFill>
            </a:endParaRPr>
          </a:p>
          <a:p>
            <a:pPr indent="0" lvl="0" marL="0" rtl="0" algn="r">
              <a:spcBef>
                <a:spcPts val="0"/>
              </a:spcBef>
              <a:spcAft>
                <a:spcPts val="0"/>
              </a:spcAft>
              <a:buNone/>
            </a:pPr>
            <a:r>
              <a:rPr lang="es" sz="1500">
                <a:solidFill>
                  <a:srgbClr val="434343"/>
                </a:solidFill>
              </a:rPr>
              <a:t>Dr Dinuni K Fernando</a:t>
            </a:r>
            <a:endParaRPr sz="1500">
              <a:solidFill>
                <a:srgbClr val="434343"/>
              </a:solidFill>
            </a:endParaRPr>
          </a:p>
          <a:p>
            <a:pPr indent="0" lvl="0" marL="0" rtl="0" algn="r">
              <a:spcBef>
                <a:spcPts val="0"/>
              </a:spcBef>
              <a:spcAft>
                <a:spcPts val="0"/>
              </a:spcAft>
              <a:buNone/>
            </a:pPr>
            <a:r>
              <a:t/>
            </a:r>
            <a:endParaRPr sz="1500">
              <a:solidFill>
                <a:srgbClr val="434343"/>
              </a:solidFill>
            </a:endParaRPr>
          </a:p>
          <a:p>
            <a:pPr indent="0" lvl="0" marL="0" rtl="0" algn="r">
              <a:spcBef>
                <a:spcPts val="0"/>
              </a:spcBef>
              <a:spcAft>
                <a:spcPts val="0"/>
              </a:spcAft>
              <a:buNone/>
            </a:pPr>
            <a:r>
              <a:rPr lang="es" sz="1900">
                <a:solidFill>
                  <a:srgbClr val="434343"/>
                </a:solidFill>
              </a:rPr>
              <a:t>Co-Supervisor</a:t>
            </a:r>
            <a:r>
              <a:rPr lang="es" sz="1500">
                <a:solidFill>
                  <a:srgbClr val="434343"/>
                </a:solidFill>
              </a:rPr>
              <a:t>  </a:t>
            </a:r>
            <a:endParaRPr sz="1500">
              <a:solidFill>
                <a:srgbClr val="434343"/>
              </a:solidFill>
            </a:endParaRPr>
          </a:p>
          <a:p>
            <a:pPr indent="0" lvl="0" marL="0" rtl="0" algn="r">
              <a:spcBef>
                <a:spcPts val="0"/>
              </a:spcBef>
              <a:spcAft>
                <a:spcPts val="0"/>
              </a:spcAft>
              <a:buNone/>
            </a:pPr>
            <a:r>
              <a:rPr lang="es" sz="1500">
                <a:solidFill>
                  <a:srgbClr val="434343"/>
                </a:solidFill>
              </a:rPr>
              <a:t>Ms. Sithara Fernando</a:t>
            </a:r>
            <a:endParaRPr sz="1500">
              <a:solidFill>
                <a:srgbClr val="434343"/>
              </a:solidFill>
            </a:endParaRPr>
          </a:p>
        </p:txBody>
      </p:sp>
      <p:sp>
        <p:nvSpPr>
          <p:cNvPr id="179" name="Google Shape;179;p33"/>
          <p:cNvSpPr/>
          <p:nvPr/>
        </p:nvSpPr>
        <p:spPr>
          <a:xfrm>
            <a:off x="4879275" y="0"/>
            <a:ext cx="4341000" cy="5143500"/>
          </a:xfrm>
          <a:prstGeom prst="rect">
            <a:avLst/>
          </a:prstGeom>
          <a:solidFill>
            <a:srgbClr val="DFE7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txBox="1"/>
          <p:nvPr>
            <p:ph idx="1" type="subTitle"/>
          </p:nvPr>
        </p:nvSpPr>
        <p:spPr>
          <a:xfrm>
            <a:off x="5767525" y="1961250"/>
            <a:ext cx="2770200" cy="24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434343"/>
                </a:solidFill>
              </a:rPr>
              <a:t>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rPr lang="es" sz="1400">
                <a:solidFill>
                  <a:srgbClr val="434343"/>
                </a:solidFill>
              </a:rPr>
              <a:t>M.M.H Tharushika </a:t>
            </a:r>
            <a:endParaRPr sz="1400">
              <a:solidFill>
                <a:srgbClr val="434343"/>
              </a:solidFill>
            </a:endParaRPr>
          </a:p>
          <a:p>
            <a:pPr indent="0" lvl="0" marL="0" rtl="0" algn="l">
              <a:spcBef>
                <a:spcPts val="0"/>
              </a:spcBef>
              <a:spcAft>
                <a:spcPts val="0"/>
              </a:spcAft>
              <a:buNone/>
            </a:pPr>
            <a:r>
              <a:rPr lang="es" sz="1400">
                <a:solidFill>
                  <a:srgbClr val="434343"/>
                </a:solidFill>
              </a:rPr>
              <a:t>H.U.K.M Pabasara   </a:t>
            </a:r>
            <a:endParaRPr sz="1400">
              <a:solidFill>
                <a:srgbClr val="434343"/>
              </a:solidFill>
            </a:endParaRPr>
          </a:p>
          <a:p>
            <a:pPr indent="0" lvl="0" marL="0" rtl="0" algn="l">
              <a:spcBef>
                <a:spcPts val="0"/>
              </a:spcBef>
              <a:spcAft>
                <a:spcPts val="0"/>
              </a:spcAft>
              <a:buNone/>
            </a:pPr>
            <a:r>
              <a:rPr lang="es" sz="1400">
                <a:solidFill>
                  <a:srgbClr val="434343"/>
                </a:solidFill>
              </a:rPr>
              <a:t>J.A.N.C Niroshana   </a:t>
            </a:r>
            <a:endParaRPr sz="1400">
              <a:solidFill>
                <a:srgbClr val="434343"/>
              </a:solidFill>
            </a:endParaRPr>
          </a:p>
          <a:p>
            <a:pPr indent="0" lvl="0" marL="0" rtl="0" algn="l">
              <a:spcBef>
                <a:spcPts val="0"/>
              </a:spcBef>
              <a:spcAft>
                <a:spcPts val="0"/>
              </a:spcAft>
              <a:buNone/>
            </a:pPr>
            <a:r>
              <a:rPr lang="es" sz="1400">
                <a:solidFill>
                  <a:srgbClr val="434343"/>
                </a:solidFill>
              </a:rPr>
              <a:t>B.A Medawatta         </a:t>
            </a:r>
            <a:endParaRPr sz="1400">
              <a:solidFill>
                <a:srgbClr val="434343"/>
              </a:solidFill>
            </a:endParaRPr>
          </a:p>
          <a:p>
            <a:pPr indent="0" lvl="0" marL="0" rtl="0" algn="l">
              <a:spcBef>
                <a:spcPts val="0"/>
              </a:spcBef>
              <a:spcAft>
                <a:spcPts val="0"/>
              </a:spcAft>
              <a:buNone/>
            </a:pPr>
            <a:r>
              <a:rPr lang="es" sz="1400">
                <a:solidFill>
                  <a:srgbClr val="434343"/>
                </a:solidFill>
              </a:rPr>
              <a:t>K.C Gamage               </a:t>
            </a:r>
            <a:endParaRPr sz="1400">
              <a:solidFill>
                <a:srgbClr val="434343"/>
              </a:solidFill>
            </a:endParaRPr>
          </a:p>
          <a:p>
            <a:pPr indent="0" lvl="0" marL="0" rtl="0" algn="l">
              <a:spcBef>
                <a:spcPts val="0"/>
              </a:spcBef>
              <a:spcAft>
                <a:spcPts val="0"/>
              </a:spcAft>
              <a:buNone/>
            </a:pPr>
            <a:r>
              <a:rPr lang="es" sz="1400">
                <a:solidFill>
                  <a:srgbClr val="434343"/>
                </a:solidFill>
              </a:rPr>
              <a:t>K.S.A Ahamed        </a:t>
            </a:r>
            <a:endParaRPr sz="1400">
              <a:solidFill>
                <a:srgbClr val="434343"/>
              </a:solidFill>
            </a:endParaRPr>
          </a:p>
          <a:p>
            <a:pPr indent="0" lvl="0" marL="0" rtl="0" algn="l">
              <a:spcBef>
                <a:spcPts val="0"/>
              </a:spcBef>
              <a:spcAft>
                <a:spcPts val="0"/>
              </a:spcAft>
              <a:buClr>
                <a:srgbClr val="000000"/>
              </a:buClr>
              <a:buSzPts val="1100"/>
              <a:buFont typeface="Arial"/>
              <a:buNone/>
            </a:pPr>
            <a:r>
              <a:t/>
            </a:r>
            <a:endParaRPr sz="1400">
              <a:solidFill>
                <a:srgbClr val="434343"/>
              </a:solidFill>
            </a:endParaRPr>
          </a:p>
        </p:txBody>
      </p:sp>
      <p:sp>
        <p:nvSpPr>
          <p:cNvPr id="181" name="Google Shape;181;p33"/>
          <p:cNvSpPr txBox="1"/>
          <p:nvPr/>
        </p:nvSpPr>
        <p:spPr>
          <a:xfrm>
            <a:off x="858475" y="473650"/>
            <a:ext cx="12582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2" name="Google Shape;182;p33"/>
          <p:cNvSpPr txBox="1"/>
          <p:nvPr/>
        </p:nvSpPr>
        <p:spPr>
          <a:xfrm>
            <a:off x="7263750" y="2494150"/>
            <a:ext cx="1095300" cy="14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17001765</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17020611</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17001196</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17001072</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17000475</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17020034</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rgbClr val="434343"/>
              </a:solidFill>
              <a:latin typeface="Roboto Condensed"/>
              <a:ea typeface="Roboto Condensed"/>
              <a:cs typeface="Roboto Condensed"/>
              <a:sym typeface="Roboto Condensed"/>
            </a:endParaRPr>
          </a:p>
        </p:txBody>
      </p:sp>
      <p:sp>
        <p:nvSpPr>
          <p:cNvPr id="183" name="Google Shape;183;p33"/>
          <p:cNvSpPr txBox="1"/>
          <p:nvPr/>
        </p:nvSpPr>
        <p:spPr>
          <a:xfrm>
            <a:off x="5767525" y="1570000"/>
            <a:ext cx="2067900" cy="612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s" sz="1700">
                <a:solidFill>
                  <a:srgbClr val="434343"/>
                </a:solidFill>
                <a:latin typeface="Roboto Condensed Light"/>
                <a:ea typeface="Roboto Condensed Light"/>
                <a:cs typeface="Roboto Condensed Light"/>
                <a:sym typeface="Roboto Condensed Light"/>
              </a:rPr>
              <a:t>Group Members:</a:t>
            </a:r>
            <a:endParaRPr sz="1000">
              <a:solidFill>
                <a:srgbClr val="434343"/>
              </a:solidFill>
              <a:latin typeface="Roboto Condensed Light"/>
              <a:ea typeface="Roboto Condensed Light"/>
              <a:cs typeface="Roboto Condensed Light"/>
              <a:sym typeface="Roboto Condensed Light"/>
            </a:endParaRPr>
          </a:p>
        </p:txBody>
      </p:sp>
      <p:sp>
        <p:nvSpPr>
          <p:cNvPr id="184" name="Google Shape;184;p3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51"/>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354" name="Google Shape;354;p51"/>
          <p:cNvSpPr txBox="1"/>
          <p:nvPr>
            <p:ph type="title"/>
          </p:nvPr>
        </p:nvSpPr>
        <p:spPr>
          <a:xfrm>
            <a:off x="3015450" y="205545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Functional </a:t>
            </a:r>
            <a:r>
              <a:rPr b="1" lang="es" sz="4000">
                <a:solidFill>
                  <a:srgbClr val="135158"/>
                </a:solidFill>
                <a:latin typeface="Roboto"/>
                <a:ea typeface="Roboto"/>
                <a:cs typeface="Roboto"/>
                <a:sym typeface="Roboto"/>
              </a:rPr>
              <a:t>Requirements</a:t>
            </a:r>
            <a:endParaRPr b="1" sz="4000">
              <a:solidFill>
                <a:srgbClr val="135158"/>
              </a:solidFill>
              <a:latin typeface="Roboto"/>
              <a:ea typeface="Roboto"/>
              <a:cs typeface="Roboto"/>
              <a:sym typeface="Roboto"/>
            </a:endParaRPr>
          </a:p>
        </p:txBody>
      </p:sp>
      <p:cxnSp>
        <p:nvCxnSpPr>
          <p:cNvPr id="355" name="Google Shape;355;p51"/>
          <p:cNvCxnSpPr/>
          <p:nvPr/>
        </p:nvCxnSpPr>
        <p:spPr>
          <a:xfrm rot="10800000">
            <a:off x="3085400" y="1952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356" name="Google Shape;356;p51"/>
          <p:cNvCxnSpPr/>
          <p:nvPr/>
        </p:nvCxnSpPr>
        <p:spPr>
          <a:xfrm rot="10800000">
            <a:off x="3085400" y="3011850"/>
            <a:ext cx="1209600" cy="0"/>
          </a:xfrm>
          <a:prstGeom prst="straightConnector1">
            <a:avLst/>
          </a:prstGeom>
          <a:noFill/>
          <a:ln cap="flat" cmpd="sng" w="9525">
            <a:solidFill>
              <a:srgbClr val="79D8B9"/>
            </a:solidFill>
            <a:prstDash val="solid"/>
            <a:round/>
            <a:headEnd len="med" w="med" type="none"/>
            <a:tailEnd len="med" w="med" type="none"/>
          </a:ln>
        </p:spPr>
      </p:cxnSp>
      <p:sp>
        <p:nvSpPr>
          <p:cNvPr id="357" name="Google Shape;357;p51"/>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2"/>
          <p:cNvSpPr txBox="1"/>
          <p:nvPr>
            <p:ph idx="1" type="body"/>
          </p:nvPr>
        </p:nvSpPr>
        <p:spPr>
          <a:xfrm>
            <a:off x="1335300" y="1170900"/>
            <a:ext cx="6473400" cy="2801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Char char="●"/>
            </a:pPr>
            <a:r>
              <a:rPr lang="es" sz="1500">
                <a:solidFill>
                  <a:srgbClr val="666666"/>
                </a:solidFill>
              </a:rPr>
              <a:t>User can sign up and log into the mobile application and setup account settings.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Application is able to get feedback of IoT units.</a:t>
            </a:r>
            <a:endParaRPr sz="1500">
              <a:solidFill>
                <a:srgbClr val="FF0000"/>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Real time notifications regarding status of the user’s garden.</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Able to give planting tips to the user.</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 can monitor the garden status.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 can add new units/modules </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Users can contact administrators using the inbuilt chat .</a:t>
            </a:r>
            <a:endParaRPr sz="1500">
              <a:solidFill>
                <a:srgbClr val="666666"/>
              </a:solidFill>
            </a:endParaRPr>
          </a:p>
        </p:txBody>
      </p:sp>
      <p:sp>
        <p:nvSpPr>
          <p:cNvPr id="364" name="Google Shape;364;p52"/>
          <p:cNvSpPr txBox="1"/>
          <p:nvPr>
            <p:ph type="title"/>
          </p:nvPr>
        </p:nvSpPr>
        <p:spPr>
          <a:xfrm>
            <a:off x="1597950" y="77915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Mobile </a:t>
            </a:r>
            <a:r>
              <a:rPr lang="es">
                <a:solidFill>
                  <a:srgbClr val="434343"/>
                </a:solidFill>
              </a:rPr>
              <a:t>Application</a:t>
            </a:r>
            <a:endParaRPr b="1">
              <a:solidFill>
                <a:srgbClr val="79D8B9"/>
              </a:solidFill>
            </a:endParaRPr>
          </a:p>
        </p:txBody>
      </p:sp>
      <p:cxnSp>
        <p:nvCxnSpPr>
          <p:cNvPr id="365" name="Google Shape;365;p52"/>
          <p:cNvCxnSpPr/>
          <p:nvPr/>
        </p:nvCxnSpPr>
        <p:spPr>
          <a:xfrm rot="10800000">
            <a:off x="1786200" y="1270925"/>
            <a:ext cx="1209600" cy="0"/>
          </a:xfrm>
          <a:prstGeom prst="straightConnector1">
            <a:avLst/>
          </a:prstGeom>
          <a:noFill/>
          <a:ln cap="flat" cmpd="sng" w="9525">
            <a:solidFill>
              <a:srgbClr val="79D8B9"/>
            </a:solidFill>
            <a:prstDash val="solid"/>
            <a:round/>
            <a:headEnd len="med" w="med" type="none"/>
            <a:tailEnd len="med" w="med" type="none"/>
          </a:ln>
        </p:spPr>
      </p:cxnSp>
      <p:sp>
        <p:nvSpPr>
          <p:cNvPr id="366" name="Google Shape;366;p52"/>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3"/>
          <p:cNvSpPr txBox="1"/>
          <p:nvPr>
            <p:ph idx="1" type="body"/>
          </p:nvPr>
        </p:nvSpPr>
        <p:spPr>
          <a:xfrm>
            <a:off x="1450525" y="1444875"/>
            <a:ext cx="6473400" cy="2956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Char char="●"/>
            </a:pPr>
            <a:r>
              <a:rPr lang="es" sz="1500">
                <a:solidFill>
                  <a:srgbClr val="666666"/>
                </a:solidFill>
              </a:rPr>
              <a:t>User(admin) can sign up and log in.</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 can update profile details.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View analyzed data(graphs) about gardens.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View local map of all the mobile app users garden location.</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Notify about failed or vulnerable units.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Contact users regarding their issues and issues with their IOT devices(Chat Module).</a:t>
            </a:r>
            <a:endParaRPr sz="1500">
              <a:solidFill>
                <a:srgbClr val="666666"/>
              </a:solidFill>
            </a:endParaRPr>
          </a:p>
        </p:txBody>
      </p:sp>
      <p:sp>
        <p:nvSpPr>
          <p:cNvPr id="372" name="Google Shape;372;p53"/>
          <p:cNvSpPr txBox="1"/>
          <p:nvPr>
            <p:ph type="title"/>
          </p:nvPr>
        </p:nvSpPr>
        <p:spPr>
          <a:xfrm>
            <a:off x="1641075" y="773229"/>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Web Application</a:t>
            </a:r>
            <a:endParaRPr b="1">
              <a:solidFill>
                <a:srgbClr val="79D8B9"/>
              </a:solidFill>
            </a:endParaRPr>
          </a:p>
        </p:txBody>
      </p:sp>
      <p:cxnSp>
        <p:nvCxnSpPr>
          <p:cNvPr id="373" name="Google Shape;373;p53"/>
          <p:cNvCxnSpPr/>
          <p:nvPr/>
        </p:nvCxnSpPr>
        <p:spPr>
          <a:xfrm rot="10800000">
            <a:off x="1786200" y="1283850"/>
            <a:ext cx="1209600" cy="0"/>
          </a:xfrm>
          <a:prstGeom prst="straightConnector1">
            <a:avLst/>
          </a:prstGeom>
          <a:noFill/>
          <a:ln cap="flat" cmpd="sng" w="9525">
            <a:solidFill>
              <a:srgbClr val="79D8B9"/>
            </a:solidFill>
            <a:prstDash val="solid"/>
            <a:round/>
            <a:headEnd len="med" w="med" type="none"/>
            <a:tailEnd len="med" w="med" type="none"/>
          </a:ln>
        </p:spPr>
      </p:cxnSp>
      <p:sp>
        <p:nvSpPr>
          <p:cNvPr id="374" name="Google Shape;374;p5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54"/>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380" name="Google Shape;380;p54"/>
          <p:cNvSpPr txBox="1"/>
          <p:nvPr>
            <p:ph type="title"/>
          </p:nvPr>
        </p:nvSpPr>
        <p:spPr>
          <a:xfrm>
            <a:off x="4485825" y="2056125"/>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Quality</a:t>
            </a:r>
            <a:r>
              <a:rPr b="1" lang="es" sz="4000">
                <a:solidFill>
                  <a:srgbClr val="135158"/>
                </a:solidFill>
                <a:latin typeface="Roboto"/>
                <a:ea typeface="Roboto"/>
                <a:cs typeface="Roboto"/>
                <a:sym typeface="Roboto"/>
              </a:rPr>
              <a:t> attributes</a:t>
            </a:r>
            <a:endParaRPr sz="2600">
              <a:solidFill>
                <a:srgbClr val="135158"/>
              </a:solidFill>
            </a:endParaRPr>
          </a:p>
        </p:txBody>
      </p:sp>
      <p:cxnSp>
        <p:nvCxnSpPr>
          <p:cNvPr id="381" name="Google Shape;381;p54"/>
          <p:cNvCxnSpPr/>
          <p:nvPr/>
        </p:nvCxnSpPr>
        <p:spPr>
          <a:xfrm rot="10800000">
            <a:off x="45886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382" name="Google Shape;382;p54"/>
          <p:cNvCxnSpPr/>
          <p:nvPr/>
        </p:nvCxnSpPr>
        <p:spPr>
          <a:xfrm rot="10800000">
            <a:off x="45886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383" name="Google Shape;383;p54"/>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55"/>
          <p:cNvSpPr txBox="1"/>
          <p:nvPr>
            <p:ph idx="2" type="subTitle"/>
          </p:nvPr>
        </p:nvSpPr>
        <p:spPr>
          <a:xfrm>
            <a:off x="1226050" y="1007750"/>
            <a:ext cx="6494700" cy="30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434343"/>
                </a:solidFill>
              </a:rPr>
              <a:t>Availability</a:t>
            </a:r>
            <a:endParaRPr b="1" sz="1700">
              <a:solidFill>
                <a:srgbClr val="434343"/>
              </a:solidFill>
            </a:endParaRPr>
          </a:p>
          <a:p>
            <a:pPr indent="0" lvl="0" marL="457200" rtl="0" algn="l">
              <a:spcBef>
                <a:spcPts val="0"/>
              </a:spcBef>
              <a:spcAft>
                <a:spcPts val="0"/>
              </a:spcAft>
              <a:buNone/>
            </a:pPr>
            <a:r>
              <a:rPr lang="es" sz="1700">
                <a:solidFill>
                  <a:srgbClr val="666666"/>
                </a:solidFill>
              </a:rPr>
              <a:t>System will be available on both mobile and web with any internet accessible device.</a:t>
            </a:r>
            <a:endParaRPr sz="1700">
              <a:solidFill>
                <a:srgbClr val="666666"/>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rPr b="1" lang="es" sz="1700">
                <a:solidFill>
                  <a:srgbClr val="434343"/>
                </a:solidFill>
              </a:rPr>
              <a:t>Usability</a:t>
            </a:r>
            <a:endParaRPr b="1" sz="1700">
              <a:solidFill>
                <a:srgbClr val="434343"/>
              </a:solidFill>
            </a:endParaRPr>
          </a:p>
          <a:p>
            <a:pPr indent="0" lvl="0" marL="457200" rtl="0" algn="l">
              <a:spcBef>
                <a:spcPts val="0"/>
              </a:spcBef>
              <a:spcAft>
                <a:spcPts val="0"/>
              </a:spcAft>
              <a:buNone/>
            </a:pPr>
            <a:r>
              <a:rPr lang="es" sz="1700">
                <a:solidFill>
                  <a:srgbClr val="666666"/>
                </a:solidFill>
              </a:rPr>
              <a:t>Simple and easy to use interface throughout the mobile and web application.</a:t>
            </a:r>
            <a:endParaRPr sz="1700">
              <a:solidFill>
                <a:srgbClr val="666666"/>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rPr b="1" lang="es" sz="1700">
                <a:solidFill>
                  <a:srgbClr val="434343"/>
                </a:solidFill>
              </a:rPr>
              <a:t>Dependability</a:t>
            </a:r>
            <a:endParaRPr b="1" sz="1700">
              <a:solidFill>
                <a:srgbClr val="434343"/>
              </a:solidFill>
            </a:endParaRPr>
          </a:p>
          <a:p>
            <a:pPr indent="457200" lvl="0" marL="0" rtl="0" algn="l">
              <a:spcBef>
                <a:spcPts val="0"/>
              </a:spcBef>
              <a:spcAft>
                <a:spcPts val="0"/>
              </a:spcAft>
              <a:buNone/>
            </a:pPr>
            <a:r>
              <a:rPr lang="es" sz="1700">
                <a:solidFill>
                  <a:srgbClr val="666666"/>
                </a:solidFill>
              </a:rPr>
              <a:t>Backups backend database to a database in the cloud</a:t>
            </a:r>
            <a:endParaRPr sz="1700">
              <a:solidFill>
                <a:srgbClr val="666666"/>
              </a:solidFill>
            </a:endParaRPr>
          </a:p>
          <a:p>
            <a:pPr indent="457200" lvl="0" marL="0" rtl="0" algn="l">
              <a:spcBef>
                <a:spcPts val="0"/>
              </a:spcBef>
              <a:spcAft>
                <a:spcPts val="0"/>
              </a:spcAft>
              <a:buNone/>
            </a:pPr>
            <a:r>
              <a:rPr lang="es" sz="1700">
                <a:solidFill>
                  <a:srgbClr val="666666"/>
                </a:solidFill>
              </a:rPr>
              <a:t>periodically</a:t>
            </a:r>
            <a:r>
              <a:rPr lang="es" sz="1700">
                <a:solidFill>
                  <a:srgbClr val="FF0000"/>
                </a:solidFill>
              </a:rPr>
              <a:t>.</a:t>
            </a:r>
            <a:endParaRPr sz="1700"/>
          </a:p>
        </p:txBody>
      </p:sp>
      <p:sp>
        <p:nvSpPr>
          <p:cNvPr id="390" name="Google Shape;390;p55"/>
          <p:cNvSpPr/>
          <p:nvPr/>
        </p:nvSpPr>
        <p:spPr>
          <a:xfrm>
            <a:off x="3699600" y="2807975"/>
            <a:ext cx="1710000" cy="1995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56"/>
          <p:cNvSpPr/>
          <p:nvPr/>
        </p:nvSpPr>
        <p:spPr>
          <a:xfrm>
            <a:off x="3699600" y="2807975"/>
            <a:ext cx="1710000" cy="1995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6"/>
          <p:cNvSpPr txBox="1"/>
          <p:nvPr>
            <p:ph idx="2" type="subTitle"/>
          </p:nvPr>
        </p:nvSpPr>
        <p:spPr>
          <a:xfrm>
            <a:off x="1229550" y="1170000"/>
            <a:ext cx="7129500" cy="31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000000"/>
                </a:solidFill>
              </a:rPr>
              <a:t>Security</a:t>
            </a:r>
            <a:endParaRPr b="1" sz="1700">
              <a:solidFill>
                <a:srgbClr val="000000"/>
              </a:solidFill>
            </a:endParaRPr>
          </a:p>
          <a:p>
            <a:pPr indent="0" lvl="0" marL="457200" rtl="0" algn="l">
              <a:spcBef>
                <a:spcPts val="0"/>
              </a:spcBef>
              <a:spcAft>
                <a:spcPts val="0"/>
              </a:spcAft>
              <a:buNone/>
            </a:pPr>
            <a:r>
              <a:rPr lang="es" sz="1700">
                <a:solidFill>
                  <a:srgbClr val="434343"/>
                </a:solidFill>
              </a:rPr>
              <a:t>Only administrators can access the web application and</a:t>
            </a:r>
            <a:endParaRPr sz="1700">
              <a:solidFill>
                <a:srgbClr val="434343"/>
              </a:solidFill>
            </a:endParaRPr>
          </a:p>
          <a:p>
            <a:pPr indent="0" lvl="0" marL="457200" rtl="0" algn="l">
              <a:spcBef>
                <a:spcPts val="0"/>
              </a:spcBef>
              <a:spcAft>
                <a:spcPts val="0"/>
              </a:spcAft>
              <a:buNone/>
            </a:pPr>
            <a:r>
              <a:rPr lang="es" sz="1700">
                <a:solidFill>
                  <a:srgbClr val="434343"/>
                </a:solidFill>
              </a:rPr>
              <a:t>only registered users can enter to the mobile app.</a:t>
            </a:r>
            <a:endParaRPr sz="1700">
              <a:solidFill>
                <a:srgbClr val="434343"/>
              </a:solidFill>
            </a:endParaRPr>
          </a:p>
          <a:p>
            <a:pPr indent="0" lvl="0" marL="457200" rtl="0" algn="l">
              <a:spcBef>
                <a:spcPts val="0"/>
              </a:spcBef>
              <a:spcAft>
                <a:spcPts val="0"/>
              </a:spcAft>
              <a:buNone/>
            </a:pPr>
            <a:r>
              <a:t/>
            </a:r>
            <a:endParaRPr sz="1700">
              <a:solidFill>
                <a:srgbClr val="434343"/>
              </a:solidFill>
            </a:endParaRPr>
          </a:p>
          <a:p>
            <a:pPr indent="0" lvl="0" marL="0" rtl="0" algn="l">
              <a:spcBef>
                <a:spcPts val="0"/>
              </a:spcBef>
              <a:spcAft>
                <a:spcPts val="0"/>
              </a:spcAft>
              <a:buNone/>
            </a:pPr>
            <a:r>
              <a:rPr lang="es" sz="1700">
                <a:solidFill>
                  <a:srgbClr val="434343"/>
                </a:solidFill>
              </a:rPr>
              <a:t>        Assumption- Administrator is a trustworthy person.</a:t>
            </a:r>
            <a:endParaRPr sz="1700">
              <a:solidFill>
                <a:srgbClr val="434343"/>
              </a:solidFill>
            </a:endParaRPr>
          </a:p>
          <a:p>
            <a:pPr indent="0" lvl="0" marL="457200" rtl="0" algn="l">
              <a:spcBef>
                <a:spcPts val="0"/>
              </a:spcBef>
              <a:spcAft>
                <a:spcPts val="0"/>
              </a:spcAft>
              <a:buNone/>
            </a:pPr>
            <a:r>
              <a:t/>
            </a:r>
            <a:endParaRPr sz="1700">
              <a:solidFill>
                <a:srgbClr val="434343"/>
              </a:solidFill>
            </a:endParaRPr>
          </a:p>
          <a:p>
            <a:pPr indent="0" lvl="0" marL="0" rtl="0" algn="l">
              <a:spcBef>
                <a:spcPts val="0"/>
              </a:spcBef>
              <a:spcAft>
                <a:spcPts val="0"/>
              </a:spcAft>
              <a:buNone/>
            </a:pPr>
            <a:r>
              <a:rPr b="1" lang="es" sz="1700">
                <a:solidFill>
                  <a:srgbClr val="000000"/>
                </a:solidFill>
              </a:rPr>
              <a:t>Maintainability</a:t>
            </a:r>
            <a:endParaRPr b="1" sz="1700">
              <a:solidFill>
                <a:srgbClr val="000000"/>
              </a:solidFill>
            </a:endParaRPr>
          </a:p>
          <a:p>
            <a:pPr indent="457200" lvl="0" marL="0" rtl="0" algn="l">
              <a:spcBef>
                <a:spcPts val="0"/>
              </a:spcBef>
              <a:spcAft>
                <a:spcPts val="0"/>
              </a:spcAft>
              <a:buNone/>
            </a:pPr>
            <a:r>
              <a:rPr lang="es" sz="1700">
                <a:solidFill>
                  <a:srgbClr val="434343"/>
                </a:solidFill>
              </a:rPr>
              <a:t>Mobile app can be updated easily through Playstore.</a:t>
            </a:r>
            <a:endParaRPr sz="1700">
              <a:solidFill>
                <a:srgbClr val="434343"/>
              </a:solidFill>
            </a:endParaRPr>
          </a:p>
          <a:p>
            <a:pPr indent="0" lvl="0" marL="457200" rtl="0" algn="l">
              <a:spcBef>
                <a:spcPts val="0"/>
              </a:spcBef>
              <a:spcAft>
                <a:spcPts val="0"/>
              </a:spcAft>
              <a:buNone/>
            </a:pPr>
            <a:r>
              <a:rPr lang="es" sz="1700">
                <a:solidFill>
                  <a:srgbClr val="434343"/>
                </a:solidFill>
              </a:rPr>
              <a:t>Repairs  on the IoT  device can be done easily because of the   modular nature of the IOT device.</a:t>
            </a:r>
            <a:endParaRPr sz="1700">
              <a:solidFill>
                <a:srgbClr val="434343"/>
              </a:solidFill>
            </a:endParaRPr>
          </a:p>
          <a:p>
            <a:pPr indent="0" lvl="0" marL="457200" rtl="0" algn="l">
              <a:spcBef>
                <a:spcPts val="0"/>
              </a:spcBef>
              <a:spcAft>
                <a:spcPts val="0"/>
              </a:spcAft>
              <a:buNone/>
            </a:pPr>
            <a:r>
              <a:t/>
            </a:r>
            <a:endParaRPr sz="1700"/>
          </a:p>
          <a:p>
            <a:pPr indent="0" lvl="0" marL="0" rtl="0" algn="l">
              <a:spcBef>
                <a:spcPts val="0"/>
              </a:spcBef>
              <a:spcAft>
                <a:spcPts val="0"/>
              </a:spcAft>
              <a:buNone/>
            </a:pPr>
            <a:r>
              <a:t/>
            </a:r>
            <a:endParaRPr sz="1700">
              <a:solidFill>
                <a:srgbClr val="666666"/>
              </a:solidFill>
            </a:endParaRPr>
          </a:p>
          <a:p>
            <a:pPr indent="0" lvl="0" marL="0" rtl="0" algn="l">
              <a:spcBef>
                <a:spcPts val="0"/>
              </a:spcBef>
              <a:spcAft>
                <a:spcPts val="0"/>
              </a:spcAft>
              <a:buNone/>
            </a:pPr>
            <a:r>
              <a:t/>
            </a:r>
            <a:endParaRPr sz="1700"/>
          </a:p>
        </p:txBody>
      </p:sp>
      <p:sp>
        <p:nvSpPr>
          <p:cNvPr id="398" name="Google Shape;398;p5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7"/>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7"/>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405" name="Google Shape;405;p57"/>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406" name="Google Shape;406;p57"/>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407" name="Google Shape;407;p5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408" name="Google Shape;408;p57"/>
          <p:cNvSpPr txBox="1"/>
          <p:nvPr>
            <p:ph idx="1" type="subTitle"/>
          </p:nvPr>
        </p:nvSpPr>
        <p:spPr>
          <a:xfrm>
            <a:off x="554075" y="1052350"/>
            <a:ext cx="3799800" cy="349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00"/>
              </a:buClr>
              <a:buSzPts val="1600"/>
              <a:buChar char="-"/>
            </a:pPr>
            <a:r>
              <a:rPr lang="es" sz="1600">
                <a:solidFill>
                  <a:srgbClr val="FFFF00"/>
                </a:solidFill>
              </a:rPr>
              <a:t>Feasibility Study</a:t>
            </a:r>
            <a:endParaRPr sz="1600">
              <a:solidFill>
                <a:srgbClr val="FFFF00"/>
              </a:solidFill>
            </a:endParaRPr>
          </a:p>
          <a:p>
            <a:pPr indent="-330200" lvl="0" marL="457200" rtl="0" algn="l">
              <a:spcBef>
                <a:spcPts val="0"/>
              </a:spcBef>
              <a:spcAft>
                <a:spcPts val="0"/>
              </a:spcAft>
              <a:buClr>
                <a:srgbClr val="FFFFFF"/>
              </a:buClr>
              <a:buSzPts val="1600"/>
              <a:buChar char="-"/>
            </a:pPr>
            <a:r>
              <a:rPr lang="es" sz="1600">
                <a:solidFill>
                  <a:srgbClr val="FFFFFF"/>
                </a:solidFill>
              </a:rPr>
              <a:t>Proposed 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Delivery Timeline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System Development Methodology</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409" name="Google Shape;409;p57"/>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58"/>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415" name="Google Shape;415;p58"/>
          <p:cNvSpPr txBox="1"/>
          <p:nvPr>
            <p:ph type="title"/>
          </p:nvPr>
        </p:nvSpPr>
        <p:spPr>
          <a:xfrm>
            <a:off x="4465875" y="211995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Feasibility Study</a:t>
            </a:r>
            <a:endParaRPr sz="4000">
              <a:solidFill>
                <a:srgbClr val="135158"/>
              </a:solidFill>
              <a:latin typeface="Roboto Thin"/>
              <a:ea typeface="Roboto Thin"/>
              <a:cs typeface="Roboto Thin"/>
              <a:sym typeface="Roboto Thin"/>
            </a:endParaRPr>
          </a:p>
        </p:txBody>
      </p:sp>
      <p:cxnSp>
        <p:nvCxnSpPr>
          <p:cNvPr id="416" name="Google Shape;416;p58"/>
          <p:cNvCxnSpPr/>
          <p:nvPr/>
        </p:nvCxnSpPr>
        <p:spPr>
          <a:xfrm rot="10800000">
            <a:off x="45886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417" name="Google Shape;417;p58"/>
          <p:cNvCxnSpPr/>
          <p:nvPr/>
        </p:nvCxnSpPr>
        <p:spPr>
          <a:xfrm rot="10800000">
            <a:off x="45886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418" name="Google Shape;418;p58"/>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9"/>
          <p:cNvSpPr txBox="1"/>
          <p:nvPr>
            <p:ph idx="1" type="body"/>
          </p:nvPr>
        </p:nvSpPr>
        <p:spPr>
          <a:xfrm>
            <a:off x="1242000" y="1283850"/>
            <a:ext cx="7006500" cy="29160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rgbClr val="666666"/>
              </a:buClr>
              <a:buSzPts val="1600"/>
              <a:buChar char="●"/>
            </a:pPr>
            <a:r>
              <a:rPr lang="es" sz="1600">
                <a:solidFill>
                  <a:srgbClr val="666666"/>
                </a:solidFill>
              </a:rPr>
              <a:t>To satisfy our requirements, IoT device ESP8266 and arduino mega is sufficient along with some sensors</a:t>
            </a:r>
            <a:r>
              <a:rPr lang="es" sz="1600">
                <a:solidFill>
                  <a:srgbClr val="434343"/>
                </a:solidFill>
              </a:rPr>
              <a:t> </a:t>
            </a:r>
            <a:r>
              <a:rPr lang="es" sz="1600">
                <a:solidFill>
                  <a:srgbClr val="666666"/>
                </a:solidFill>
              </a:rPr>
              <a:t>such as soil moisture, humidity, etc.</a:t>
            </a:r>
            <a:endParaRPr sz="1600">
              <a:solidFill>
                <a:srgbClr val="666666"/>
              </a:solidFill>
            </a:endParaRPr>
          </a:p>
          <a:p>
            <a:pPr indent="0" lvl="0" marL="457200" rtl="0" algn="just">
              <a:spcBef>
                <a:spcPts val="0"/>
              </a:spcBef>
              <a:spcAft>
                <a:spcPts val="0"/>
              </a:spcAft>
              <a:buNone/>
            </a:pPr>
            <a:r>
              <a:t/>
            </a:r>
            <a:endParaRPr sz="1600">
              <a:solidFill>
                <a:srgbClr val="666666"/>
              </a:solidFill>
            </a:endParaRPr>
          </a:p>
          <a:p>
            <a:pPr indent="-330200" lvl="0" marL="457200" rtl="0" algn="just">
              <a:spcBef>
                <a:spcPts val="0"/>
              </a:spcBef>
              <a:spcAft>
                <a:spcPts val="0"/>
              </a:spcAft>
              <a:buClr>
                <a:srgbClr val="666666"/>
              </a:buClr>
              <a:buSzPts val="1600"/>
              <a:buChar char="●"/>
            </a:pPr>
            <a:r>
              <a:rPr lang="es" sz="1600">
                <a:solidFill>
                  <a:srgbClr val="666666"/>
                </a:solidFill>
              </a:rPr>
              <a:t>We use Amazon Web Server(AWS) which is also available for free for a year to host our virtual servers.</a:t>
            </a:r>
            <a:endParaRPr sz="1600">
              <a:solidFill>
                <a:srgbClr val="666666"/>
              </a:solidFill>
            </a:endParaRPr>
          </a:p>
          <a:p>
            <a:pPr indent="0" lvl="0" marL="457200" rtl="0" algn="just">
              <a:spcBef>
                <a:spcPts val="0"/>
              </a:spcBef>
              <a:spcAft>
                <a:spcPts val="0"/>
              </a:spcAft>
              <a:buNone/>
            </a:pPr>
            <a:r>
              <a:t/>
            </a:r>
            <a:endParaRPr sz="1600">
              <a:solidFill>
                <a:srgbClr val="666666"/>
              </a:solidFill>
            </a:endParaRPr>
          </a:p>
          <a:p>
            <a:pPr indent="-330200" lvl="0" marL="457200" rtl="0" algn="just">
              <a:spcBef>
                <a:spcPts val="0"/>
              </a:spcBef>
              <a:spcAft>
                <a:spcPts val="0"/>
              </a:spcAft>
              <a:buClr>
                <a:srgbClr val="666666"/>
              </a:buClr>
              <a:buSzPts val="1600"/>
              <a:buChar char="●"/>
            </a:pPr>
            <a:r>
              <a:rPr lang="es" sz="1600">
                <a:solidFill>
                  <a:srgbClr val="666666"/>
                </a:solidFill>
              </a:rPr>
              <a:t>MongoDB , Node.js and Reactjs are Free and Open Source.</a:t>
            </a:r>
            <a:endParaRPr sz="1600">
              <a:solidFill>
                <a:srgbClr val="666666"/>
              </a:solidFill>
            </a:endParaRPr>
          </a:p>
          <a:p>
            <a:pPr indent="0" lvl="0" marL="457200" rtl="0" algn="just">
              <a:spcBef>
                <a:spcPts val="0"/>
              </a:spcBef>
              <a:spcAft>
                <a:spcPts val="0"/>
              </a:spcAft>
              <a:buNone/>
            </a:pPr>
            <a:r>
              <a:t/>
            </a:r>
            <a:endParaRPr sz="1600">
              <a:solidFill>
                <a:srgbClr val="666666"/>
              </a:solidFill>
            </a:endParaRPr>
          </a:p>
          <a:p>
            <a:pPr indent="-330200" lvl="0" marL="457200" rtl="0" algn="just">
              <a:spcBef>
                <a:spcPts val="0"/>
              </a:spcBef>
              <a:spcAft>
                <a:spcPts val="0"/>
              </a:spcAft>
              <a:buClr>
                <a:srgbClr val="666666"/>
              </a:buClr>
              <a:buSzPts val="1600"/>
              <a:buChar char="●"/>
            </a:pPr>
            <a:r>
              <a:rPr lang="es" sz="1600">
                <a:solidFill>
                  <a:srgbClr val="666666"/>
                </a:solidFill>
              </a:rPr>
              <a:t>Mobile application will run on any tablet or smartphone with proper backups.</a:t>
            </a:r>
            <a:endParaRPr sz="1600">
              <a:solidFill>
                <a:srgbClr val="666666"/>
              </a:solidFill>
            </a:endParaRPr>
          </a:p>
          <a:p>
            <a:pPr indent="0" lvl="0" marL="457200" rtl="0" algn="just">
              <a:spcBef>
                <a:spcPts val="0"/>
              </a:spcBef>
              <a:spcAft>
                <a:spcPts val="0"/>
              </a:spcAft>
              <a:buNone/>
            </a:pPr>
            <a:r>
              <a:t/>
            </a:r>
            <a:endParaRPr sz="1600">
              <a:solidFill>
                <a:srgbClr val="666666"/>
              </a:solidFill>
            </a:endParaRPr>
          </a:p>
          <a:p>
            <a:pPr indent="-330200" lvl="0" marL="457200" rtl="0" algn="just">
              <a:spcBef>
                <a:spcPts val="0"/>
              </a:spcBef>
              <a:spcAft>
                <a:spcPts val="0"/>
              </a:spcAft>
              <a:buClr>
                <a:srgbClr val="666666"/>
              </a:buClr>
              <a:buSzPts val="1600"/>
              <a:buChar char="●"/>
            </a:pPr>
            <a:r>
              <a:rPr lang="es" sz="1600">
                <a:solidFill>
                  <a:srgbClr val="666666"/>
                </a:solidFill>
              </a:rPr>
              <a:t>Web application will run on all major browsers with proper security features.</a:t>
            </a:r>
            <a:endParaRPr sz="1600">
              <a:solidFill>
                <a:srgbClr val="666666"/>
              </a:solidFill>
            </a:endParaRPr>
          </a:p>
          <a:p>
            <a:pPr indent="0" lvl="0" marL="0" rtl="0" algn="just">
              <a:spcBef>
                <a:spcPts val="0"/>
              </a:spcBef>
              <a:spcAft>
                <a:spcPts val="0"/>
              </a:spcAft>
              <a:buNone/>
            </a:pPr>
            <a:r>
              <a:t/>
            </a:r>
            <a:endParaRPr sz="1600">
              <a:solidFill>
                <a:srgbClr val="666666"/>
              </a:solidFill>
            </a:endParaRPr>
          </a:p>
        </p:txBody>
      </p:sp>
      <p:sp>
        <p:nvSpPr>
          <p:cNvPr id="425" name="Google Shape;425;p59"/>
          <p:cNvSpPr txBox="1"/>
          <p:nvPr>
            <p:ph type="title"/>
          </p:nvPr>
        </p:nvSpPr>
        <p:spPr>
          <a:xfrm>
            <a:off x="1597950" y="80145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Technical Feasibility</a:t>
            </a:r>
            <a:endParaRPr b="1">
              <a:solidFill>
                <a:srgbClr val="79D8B9"/>
              </a:solidFill>
            </a:endParaRPr>
          </a:p>
        </p:txBody>
      </p:sp>
      <p:sp>
        <p:nvSpPr>
          <p:cNvPr id="426" name="Google Shape;426;p5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cxnSp>
        <p:nvCxnSpPr>
          <p:cNvPr id="427" name="Google Shape;427;p59"/>
          <p:cNvCxnSpPr/>
          <p:nvPr/>
        </p:nvCxnSpPr>
        <p:spPr>
          <a:xfrm rot="10800000">
            <a:off x="1786200" y="1283850"/>
            <a:ext cx="1209600" cy="0"/>
          </a:xfrm>
          <a:prstGeom prst="straightConnector1">
            <a:avLst/>
          </a:prstGeom>
          <a:noFill/>
          <a:ln cap="flat" cmpd="sng" w="9525">
            <a:solidFill>
              <a:srgbClr val="79D8B9"/>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0"/>
          <p:cNvSpPr txBox="1"/>
          <p:nvPr>
            <p:ph idx="1" type="body"/>
          </p:nvPr>
        </p:nvSpPr>
        <p:spPr>
          <a:xfrm>
            <a:off x="1441900" y="1715175"/>
            <a:ext cx="6473400" cy="2484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672"/>
              </a:spcBef>
              <a:spcAft>
                <a:spcPts val="0"/>
              </a:spcAft>
              <a:buClr>
                <a:srgbClr val="666666"/>
              </a:buClr>
              <a:buSzPts val="1600"/>
              <a:buChar char="●"/>
            </a:pPr>
            <a:r>
              <a:rPr lang="es" sz="1700">
                <a:solidFill>
                  <a:srgbClr val="666666"/>
                </a:solidFill>
              </a:rPr>
              <a:t>Both the mobile application and web application will provide simple and intuitive Interfaces to the user.</a:t>
            </a:r>
            <a:endParaRPr sz="1600">
              <a:solidFill>
                <a:srgbClr val="666666"/>
              </a:solidFill>
            </a:endParaRPr>
          </a:p>
          <a:p>
            <a:pPr indent="0" lvl="0" marL="457200" rtl="0" algn="l">
              <a:spcBef>
                <a:spcPts val="0"/>
              </a:spcBef>
              <a:spcAft>
                <a:spcPts val="0"/>
              </a:spcAft>
              <a:buNone/>
            </a:pPr>
            <a:r>
              <a:t/>
            </a:r>
            <a:endParaRPr sz="1700">
              <a:solidFill>
                <a:srgbClr val="666666"/>
              </a:solidFill>
            </a:endParaRPr>
          </a:p>
          <a:p>
            <a:pPr indent="-342900" lvl="0" marL="457200" rtl="0" algn="l">
              <a:spcBef>
                <a:spcPts val="0"/>
              </a:spcBef>
              <a:spcAft>
                <a:spcPts val="0"/>
              </a:spcAft>
              <a:buClr>
                <a:srgbClr val="666666"/>
              </a:buClr>
              <a:buSzPts val="1800"/>
              <a:buChar char="●"/>
            </a:pPr>
            <a:r>
              <a:rPr lang="es" sz="1700">
                <a:solidFill>
                  <a:srgbClr val="666666"/>
                </a:solidFill>
              </a:rPr>
              <a:t>Web based System so that user can enroll with the system at any time any where.</a:t>
            </a:r>
            <a:endParaRPr sz="1800">
              <a:solidFill>
                <a:srgbClr val="666666"/>
              </a:solidFill>
            </a:endParaRPr>
          </a:p>
          <a:p>
            <a:pPr indent="0" lvl="0" marL="457200" rtl="0" algn="l">
              <a:spcBef>
                <a:spcPts val="1200"/>
              </a:spcBef>
              <a:spcAft>
                <a:spcPts val="0"/>
              </a:spcAft>
              <a:buNone/>
            </a:pPr>
            <a:r>
              <a:t/>
            </a:r>
            <a:endParaRPr sz="1700">
              <a:solidFill>
                <a:srgbClr val="666666"/>
              </a:solidFill>
            </a:endParaRPr>
          </a:p>
          <a:p>
            <a:pPr indent="-336550" lvl="0" marL="457200" rtl="0" algn="l">
              <a:spcBef>
                <a:spcPts val="0"/>
              </a:spcBef>
              <a:spcAft>
                <a:spcPts val="0"/>
              </a:spcAft>
              <a:buClr>
                <a:srgbClr val="666666"/>
              </a:buClr>
              <a:buSzPts val="1700"/>
              <a:buChar char="●"/>
            </a:pPr>
            <a:r>
              <a:rPr lang="es" sz="1700">
                <a:solidFill>
                  <a:srgbClr val="666666"/>
                </a:solidFill>
              </a:rPr>
              <a:t>Almost everyone uses smartphones in their daytoday life so an app is a good way to get notifications about the plantation.</a:t>
            </a:r>
            <a:endParaRPr sz="1700">
              <a:solidFill>
                <a:srgbClr val="666666"/>
              </a:solidFill>
            </a:endParaRPr>
          </a:p>
          <a:p>
            <a:pPr indent="0" lvl="0" marL="0" rtl="0" algn="l">
              <a:spcBef>
                <a:spcPts val="0"/>
              </a:spcBef>
              <a:spcAft>
                <a:spcPts val="0"/>
              </a:spcAft>
              <a:buNone/>
            </a:pPr>
            <a:r>
              <a:t/>
            </a:r>
            <a:endParaRPr sz="1700">
              <a:solidFill>
                <a:srgbClr val="666666"/>
              </a:solidFill>
            </a:endParaRPr>
          </a:p>
        </p:txBody>
      </p:sp>
      <p:sp>
        <p:nvSpPr>
          <p:cNvPr id="433" name="Google Shape;433;p60"/>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Operational Feasibility</a:t>
            </a:r>
            <a:endParaRPr b="1">
              <a:solidFill>
                <a:srgbClr val="79D8B9"/>
              </a:solidFill>
            </a:endParaRPr>
          </a:p>
        </p:txBody>
      </p:sp>
      <p:cxnSp>
        <p:nvCxnSpPr>
          <p:cNvPr id="434" name="Google Shape;434;p60"/>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435" name="Google Shape;435;p6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4"/>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4"/>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191" name="Google Shape;191;p34"/>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192" name="Google Shape;192;p34"/>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193" name="Google Shape;193;p3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194" name="Google Shape;194;p34"/>
          <p:cNvSpPr txBox="1"/>
          <p:nvPr>
            <p:ph idx="1" type="subTitle"/>
          </p:nvPr>
        </p:nvSpPr>
        <p:spPr>
          <a:xfrm>
            <a:off x="554075" y="1052350"/>
            <a:ext cx="3799800" cy="349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Feasibility Study</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Proposed 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Delivery Timeline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System Development </a:t>
            </a:r>
            <a:r>
              <a:rPr lang="es" sz="1600">
                <a:solidFill>
                  <a:srgbClr val="FFFFFF"/>
                </a:solidFill>
              </a:rPr>
              <a:t>Methodology</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195" name="Google Shape;195;p34"/>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descr="Forms response chart. Question title: Do you prefer to use an IoT device and a mobile app to control your garden?. Number of responses: 163 responses." id="440" name="Google Shape;440;p61"/>
          <p:cNvPicPr preferRelativeResize="0"/>
          <p:nvPr/>
        </p:nvPicPr>
        <p:blipFill>
          <a:blip r:embed="rId3">
            <a:alphaModFix/>
          </a:blip>
          <a:stretch>
            <a:fillRect/>
          </a:stretch>
        </p:blipFill>
        <p:spPr>
          <a:xfrm>
            <a:off x="152400" y="152400"/>
            <a:ext cx="8696325" cy="3657600"/>
          </a:xfrm>
          <a:prstGeom prst="rect">
            <a:avLst/>
          </a:prstGeom>
          <a:noFill/>
          <a:ln>
            <a:noFill/>
          </a:ln>
        </p:spPr>
      </p:pic>
      <p:sp>
        <p:nvSpPr>
          <p:cNvPr id="441" name="Google Shape;441;p6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pic>
        <p:nvPicPr>
          <p:cNvPr descr="Forms response chart. Question title: Which type of system do you prefer?. Number of responses: 162 responses." id="446" name="Google Shape;446;p62"/>
          <p:cNvPicPr preferRelativeResize="0"/>
          <p:nvPr/>
        </p:nvPicPr>
        <p:blipFill>
          <a:blip r:embed="rId3">
            <a:alphaModFix/>
          </a:blip>
          <a:stretch>
            <a:fillRect/>
          </a:stretch>
        </p:blipFill>
        <p:spPr>
          <a:xfrm>
            <a:off x="152400" y="152400"/>
            <a:ext cx="8696325" cy="3657600"/>
          </a:xfrm>
          <a:prstGeom prst="rect">
            <a:avLst/>
          </a:prstGeom>
          <a:noFill/>
          <a:ln>
            <a:noFill/>
          </a:ln>
        </p:spPr>
      </p:pic>
      <p:sp>
        <p:nvSpPr>
          <p:cNvPr id="447" name="Google Shape;447;p62"/>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pic>
        <p:nvPicPr>
          <p:cNvPr id="452" name="Google Shape;452;p63"/>
          <p:cNvPicPr preferRelativeResize="0"/>
          <p:nvPr/>
        </p:nvPicPr>
        <p:blipFill>
          <a:blip r:embed="rId3">
            <a:alphaModFix/>
          </a:blip>
          <a:stretch>
            <a:fillRect/>
          </a:stretch>
        </p:blipFill>
        <p:spPr>
          <a:xfrm>
            <a:off x="304800" y="280475"/>
            <a:ext cx="8534400" cy="3467100"/>
          </a:xfrm>
          <a:prstGeom prst="rect">
            <a:avLst/>
          </a:prstGeom>
          <a:noFill/>
          <a:ln>
            <a:noFill/>
          </a:ln>
        </p:spPr>
      </p:pic>
      <p:sp>
        <p:nvSpPr>
          <p:cNvPr id="453" name="Google Shape;453;p6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pic>
        <p:nvPicPr>
          <p:cNvPr descr="Forms response chart. Question title: Is it comfortable for you to get the service of this type of application with the facilities you already have?(WiFi, Mobile devices etc). Number of responses: 163 responses." id="458" name="Google Shape;458;p64"/>
          <p:cNvPicPr preferRelativeResize="0"/>
          <p:nvPr/>
        </p:nvPicPr>
        <p:blipFill>
          <a:blip r:embed="rId3">
            <a:alphaModFix/>
          </a:blip>
          <a:stretch>
            <a:fillRect/>
          </a:stretch>
        </p:blipFill>
        <p:spPr>
          <a:xfrm>
            <a:off x="152400" y="152400"/>
            <a:ext cx="8696325" cy="3952875"/>
          </a:xfrm>
          <a:prstGeom prst="rect">
            <a:avLst/>
          </a:prstGeom>
          <a:noFill/>
          <a:ln>
            <a:noFill/>
          </a:ln>
        </p:spPr>
      </p:pic>
      <p:sp>
        <p:nvSpPr>
          <p:cNvPr id="459" name="Google Shape;459;p6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5"/>
          <p:cNvSpPr txBox="1"/>
          <p:nvPr>
            <p:ph idx="1" type="body"/>
          </p:nvPr>
        </p:nvSpPr>
        <p:spPr>
          <a:xfrm>
            <a:off x="1441900" y="1715175"/>
            <a:ext cx="6473400" cy="248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s" sz="1400">
                <a:solidFill>
                  <a:srgbClr val="666666"/>
                </a:solidFill>
              </a:rPr>
              <a:t>The web application is hosted in the AWS free-tier server, which is provided by AWS for free for one year and this bears zero cost for the first year of operation.</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As we use MongoDB for our database which is free and there  are 25 Million database operations provided for the free tier.</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We develop IoT device using arduino uno  and ESP8266 as they are cost effective (cost will be around 20$ per unit) </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Since it is developed only by a team of university students, development cost also can be factored as none.</a:t>
            </a:r>
            <a:endParaRPr sz="1400">
              <a:solidFill>
                <a:srgbClr val="666666"/>
              </a:solidFill>
            </a:endParaRPr>
          </a:p>
          <a:p>
            <a:pPr indent="0" lvl="0" marL="0" rtl="0" algn="l">
              <a:spcBef>
                <a:spcPts val="0"/>
              </a:spcBef>
              <a:spcAft>
                <a:spcPts val="0"/>
              </a:spcAft>
              <a:buNone/>
            </a:pPr>
            <a:r>
              <a:t/>
            </a:r>
            <a:endParaRPr sz="1400">
              <a:solidFill>
                <a:srgbClr val="666666"/>
              </a:solidFill>
            </a:endParaRPr>
          </a:p>
        </p:txBody>
      </p:sp>
      <p:sp>
        <p:nvSpPr>
          <p:cNvPr id="465" name="Google Shape;465;p65"/>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Economic Feasibility</a:t>
            </a:r>
            <a:endParaRPr b="1">
              <a:solidFill>
                <a:srgbClr val="79D8B9"/>
              </a:solidFill>
            </a:endParaRPr>
          </a:p>
        </p:txBody>
      </p:sp>
      <p:cxnSp>
        <p:nvCxnSpPr>
          <p:cNvPr id="466" name="Google Shape;466;p65"/>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467" name="Google Shape;467;p6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6"/>
          <p:cNvSpPr txBox="1"/>
          <p:nvPr>
            <p:ph idx="1" type="body"/>
          </p:nvPr>
        </p:nvSpPr>
        <p:spPr>
          <a:xfrm>
            <a:off x="1441900" y="1715175"/>
            <a:ext cx="6473400" cy="248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s" sz="1400">
                <a:solidFill>
                  <a:srgbClr val="666666"/>
                </a:solidFill>
              </a:rPr>
              <a:t>Number of work hours for a member</a:t>
            </a:r>
            <a:endParaRPr sz="1400">
              <a:solidFill>
                <a:srgbClr val="666666"/>
              </a:solidFill>
            </a:endParaRPr>
          </a:p>
          <a:p>
            <a:pPr indent="0" lvl="0" marL="457200" rtl="0" algn="l">
              <a:spcBef>
                <a:spcPts val="0"/>
              </a:spcBef>
              <a:spcAft>
                <a:spcPts val="0"/>
              </a:spcAft>
              <a:buNone/>
            </a:pPr>
            <a:r>
              <a:rPr lang="es" sz="1400">
                <a:solidFill>
                  <a:srgbClr val="666666"/>
                </a:solidFill>
              </a:rPr>
              <a:t>   ○ Weekdays = 3*5</a:t>
            </a:r>
            <a:endParaRPr sz="1400">
              <a:solidFill>
                <a:srgbClr val="666666"/>
              </a:solidFill>
            </a:endParaRPr>
          </a:p>
          <a:p>
            <a:pPr indent="0" lvl="0" marL="457200" rtl="0" algn="l">
              <a:spcBef>
                <a:spcPts val="0"/>
              </a:spcBef>
              <a:spcAft>
                <a:spcPts val="0"/>
              </a:spcAft>
              <a:buNone/>
            </a:pPr>
            <a:r>
              <a:rPr lang="es" sz="1400">
                <a:solidFill>
                  <a:srgbClr val="666666"/>
                </a:solidFill>
              </a:rPr>
              <a:t>   ○ Weekends = 4*2</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0" lvl="0" marL="0" rtl="0" algn="l">
              <a:spcBef>
                <a:spcPts val="0"/>
              </a:spcBef>
              <a:spcAft>
                <a:spcPts val="0"/>
              </a:spcAft>
              <a:buNone/>
            </a:pPr>
            <a:r>
              <a:rPr lang="es" sz="1400">
                <a:solidFill>
                  <a:srgbClr val="666666"/>
                </a:solidFill>
              </a:rPr>
              <a:t>   ●</a:t>
            </a:r>
            <a:r>
              <a:rPr lang="es" sz="1400">
                <a:solidFill>
                  <a:srgbClr val="666666"/>
                </a:solidFill>
              </a:rPr>
              <a:t>      </a:t>
            </a:r>
            <a:r>
              <a:rPr lang="es" sz="1400">
                <a:solidFill>
                  <a:srgbClr val="666666"/>
                </a:solidFill>
              </a:rPr>
              <a:t>Man-hours per week = (</a:t>
            </a:r>
            <a:r>
              <a:rPr lang="es" sz="1400">
                <a:solidFill>
                  <a:srgbClr val="666666"/>
                </a:solidFill>
              </a:rPr>
              <a:t>3*5</a:t>
            </a:r>
            <a:r>
              <a:rPr lang="es" sz="1400">
                <a:solidFill>
                  <a:srgbClr val="666666"/>
                </a:solidFill>
              </a:rPr>
              <a:t> + </a:t>
            </a:r>
            <a:r>
              <a:rPr lang="es" sz="1400">
                <a:solidFill>
                  <a:srgbClr val="666666"/>
                </a:solidFill>
              </a:rPr>
              <a:t>4*2</a:t>
            </a:r>
            <a:r>
              <a:rPr lang="es" sz="1400">
                <a:solidFill>
                  <a:srgbClr val="666666"/>
                </a:solidFill>
              </a:rPr>
              <a:t> )*6= 138</a:t>
            </a:r>
            <a:endParaRPr sz="1400">
              <a:solidFill>
                <a:srgbClr val="666666"/>
              </a:solidFill>
            </a:endParaRPr>
          </a:p>
          <a:p>
            <a:pPr indent="0" lvl="0" marL="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Estimated number of weeks = 13</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Estimated total of man hours = </a:t>
            </a:r>
            <a:r>
              <a:rPr lang="es" sz="1400">
                <a:solidFill>
                  <a:srgbClr val="666666"/>
                </a:solidFill>
              </a:rPr>
              <a:t>138</a:t>
            </a:r>
            <a:r>
              <a:rPr lang="es" sz="1400">
                <a:solidFill>
                  <a:srgbClr val="666666"/>
                </a:solidFill>
              </a:rPr>
              <a:t>*13 = 1794</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0" lvl="0" marL="0" rtl="0" algn="l">
              <a:spcBef>
                <a:spcPts val="0"/>
              </a:spcBef>
              <a:spcAft>
                <a:spcPts val="0"/>
              </a:spcAft>
              <a:buNone/>
            </a:pPr>
            <a:r>
              <a:t/>
            </a:r>
            <a:endParaRPr sz="1400">
              <a:solidFill>
                <a:srgbClr val="666666"/>
              </a:solidFill>
            </a:endParaRPr>
          </a:p>
        </p:txBody>
      </p:sp>
      <p:sp>
        <p:nvSpPr>
          <p:cNvPr id="473" name="Google Shape;473;p66"/>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Schedule Feasibility </a:t>
            </a:r>
            <a:r>
              <a:rPr lang="es">
                <a:solidFill>
                  <a:srgbClr val="434343"/>
                </a:solidFill>
              </a:rPr>
              <a:t>(</a:t>
            </a:r>
            <a:r>
              <a:rPr lang="es">
                <a:solidFill>
                  <a:srgbClr val="434343"/>
                </a:solidFill>
              </a:rPr>
              <a:t>Time Estimation </a:t>
            </a:r>
            <a:r>
              <a:rPr lang="es">
                <a:solidFill>
                  <a:srgbClr val="434343"/>
                </a:solidFill>
              </a:rPr>
              <a:t>)</a:t>
            </a:r>
            <a:endParaRPr b="1">
              <a:solidFill>
                <a:srgbClr val="79D8B9"/>
              </a:solidFill>
            </a:endParaRPr>
          </a:p>
        </p:txBody>
      </p:sp>
      <p:cxnSp>
        <p:nvCxnSpPr>
          <p:cNvPr id="474" name="Google Shape;474;p66"/>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475" name="Google Shape;475;p6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Legal and Ethical Feasibility</a:t>
            </a:r>
            <a:endParaRPr b="1">
              <a:solidFill>
                <a:srgbClr val="79D8B9"/>
              </a:solidFill>
            </a:endParaRPr>
          </a:p>
        </p:txBody>
      </p:sp>
      <p:cxnSp>
        <p:nvCxnSpPr>
          <p:cNvPr id="481" name="Google Shape;481;p67"/>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482" name="Google Shape;482;p67"/>
          <p:cNvSpPr txBox="1"/>
          <p:nvPr>
            <p:ph idx="1" type="body"/>
          </p:nvPr>
        </p:nvSpPr>
        <p:spPr>
          <a:xfrm>
            <a:off x="1441900" y="1715175"/>
            <a:ext cx="6473400" cy="248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s" sz="1400">
                <a:solidFill>
                  <a:srgbClr val="666666"/>
                </a:solidFill>
              </a:rPr>
              <a:t>Privacy of information -​ User details and their garden information will not be exposed at any cost.</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Handling user data -​ The interest of the user within the system is confidential and will not be sold or used for advertising purposes (AdSense etc.)</a:t>
            </a:r>
            <a:endParaRPr sz="1400">
              <a:solidFill>
                <a:srgbClr val="666666"/>
              </a:solidFill>
            </a:endParaRPr>
          </a:p>
          <a:p>
            <a:pPr indent="0" lvl="0" marL="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User and IoT device location will be recorded only with the consent of the user.</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0" lvl="0" marL="0" rtl="0" algn="l">
              <a:spcBef>
                <a:spcPts val="0"/>
              </a:spcBef>
              <a:spcAft>
                <a:spcPts val="0"/>
              </a:spcAft>
              <a:buNone/>
            </a:pPr>
            <a:r>
              <a:t/>
            </a:r>
            <a:endParaRPr sz="1400">
              <a:solidFill>
                <a:srgbClr val="666666"/>
              </a:solidFill>
            </a:endParaRPr>
          </a:p>
        </p:txBody>
      </p:sp>
      <p:sp>
        <p:nvSpPr>
          <p:cNvPr id="483" name="Google Shape;483;p6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8"/>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8"/>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490" name="Google Shape;490;p68"/>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491" name="Google Shape;491;p68"/>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492" name="Google Shape;492;p6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493" name="Google Shape;493;p68"/>
          <p:cNvSpPr txBox="1"/>
          <p:nvPr>
            <p:ph idx="1" type="subTitle"/>
          </p:nvPr>
        </p:nvSpPr>
        <p:spPr>
          <a:xfrm>
            <a:off x="554075" y="1052350"/>
            <a:ext cx="3799800" cy="349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Feasibility Study</a:t>
            </a:r>
            <a:endParaRPr sz="1600">
              <a:solidFill>
                <a:srgbClr val="FFFFFF"/>
              </a:solidFill>
            </a:endParaRPr>
          </a:p>
          <a:p>
            <a:pPr indent="-330200" lvl="0" marL="457200" rtl="0" algn="l">
              <a:spcBef>
                <a:spcPts val="0"/>
              </a:spcBef>
              <a:spcAft>
                <a:spcPts val="0"/>
              </a:spcAft>
              <a:buClr>
                <a:srgbClr val="FFFF00"/>
              </a:buClr>
              <a:buSzPts val="1600"/>
              <a:buChar char="-"/>
            </a:pPr>
            <a:r>
              <a:rPr lang="es" sz="1600">
                <a:solidFill>
                  <a:srgbClr val="FFFF00"/>
                </a:solidFill>
              </a:rPr>
              <a:t>Proposed Technologies</a:t>
            </a:r>
            <a:endParaRPr sz="1600">
              <a:solidFill>
                <a:srgbClr val="FFFF00"/>
              </a:solidFill>
            </a:endParaRPr>
          </a:p>
          <a:p>
            <a:pPr indent="-330200" lvl="0" marL="457200" rtl="0" algn="l">
              <a:spcBef>
                <a:spcPts val="0"/>
              </a:spcBef>
              <a:spcAft>
                <a:spcPts val="0"/>
              </a:spcAft>
              <a:buClr>
                <a:srgbClr val="FFFFFF"/>
              </a:buClr>
              <a:buSzPts val="1600"/>
              <a:buChar char="-"/>
            </a:pPr>
            <a:r>
              <a:rPr lang="es" sz="1600">
                <a:solidFill>
                  <a:srgbClr val="FFFFFF"/>
                </a:solidFill>
              </a:rPr>
              <a:t>Project Delivery Timeline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System Development Methodology</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494" name="Google Shape;494;p68"/>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pic>
        <p:nvPicPr>
          <p:cNvPr id="499" name="Google Shape;499;p69"/>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500" name="Google Shape;500;p69"/>
          <p:cNvSpPr txBox="1"/>
          <p:nvPr>
            <p:ph type="title"/>
          </p:nvPr>
        </p:nvSpPr>
        <p:spPr>
          <a:xfrm>
            <a:off x="3391175" y="204330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Proposed Technologies</a:t>
            </a:r>
            <a:endParaRPr b="1" sz="4000">
              <a:solidFill>
                <a:srgbClr val="135158"/>
              </a:solidFill>
              <a:latin typeface="Roboto"/>
              <a:ea typeface="Roboto"/>
              <a:cs typeface="Roboto"/>
              <a:sym typeface="Roboto"/>
            </a:endParaRPr>
          </a:p>
        </p:txBody>
      </p:sp>
      <p:cxnSp>
        <p:nvCxnSpPr>
          <p:cNvPr id="501" name="Google Shape;501;p69"/>
          <p:cNvCxnSpPr/>
          <p:nvPr/>
        </p:nvCxnSpPr>
        <p:spPr>
          <a:xfrm rot="10800000">
            <a:off x="3511550" y="1964000"/>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502" name="Google Shape;502;p69"/>
          <p:cNvCxnSpPr/>
          <p:nvPr/>
        </p:nvCxnSpPr>
        <p:spPr>
          <a:xfrm rot="10800000">
            <a:off x="3511550" y="2923500"/>
            <a:ext cx="1209600" cy="0"/>
          </a:xfrm>
          <a:prstGeom prst="straightConnector1">
            <a:avLst/>
          </a:prstGeom>
          <a:noFill/>
          <a:ln cap="flat" cmpd="sng" w="9525">
            <a:solidFill>
              <a:srgbClr val="79D8B9"/>
            </a:solidFill>
            <a:prstDash val="solid"/>
            <a:round/>
            <a:headEnd len="med" w="med" type="none"/>
            <a:tailEnd len="med" w="med" type="none"/>
          </a:ln>
        </p:spPr>
      </p:cxnSp>
      <p:sp>
        <p:nvSpPr>
          <p:cNvPr id="503" name="Google Shape;503;p69"/>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0"/>
          <p:cNvSpPr txBox="1"/>
          <p:nvPr>
            <p:ph type="title"/>
          </p:nvPr>
        </p:nvSpPr>
        <p:spPr>
          <a:xfrm>
            <a:off x="920500" y="1306550"/>
            <a:ext cx="35094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Mobile Application</a:t>
            </a:r>
            <a:r>
              <a:rPr b="0" lang="es" sz="3000">
                <a:solidFill>
                  <a:srgbClr val="F3F3F3"/>
                </a:solidFill>
                <a:latin typeface="Roboto"/>
                <a:ea typeface="Roboto"/>
                <a:cs typeface="Roboto"/>
                <a:sym typeface="Roboto"/>
              </a:rPr>
              <a:t> </a:t>
            </a:r>
            <a:endParaRPr b="0" sz="3000">
              <a:solidFill>
                <a:srgbClr val="79D8B9"/>
              </a:solidFill>
              <a:latin typeface="Roboto"/>
              <a:ea typeface="Roboto"/>
              <a:cs typeface="Roboto"/>
              <a:sym typeface="Roboto"/>
            </a:endParaRPr>
          </a:p>
        </p:txBody>
      </p:sp>
      <p:sp>
        <p:nvSpPr>
          <p:cNvPr id="510" name="Google Shape;510;p70"/>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0"/>
          <p:cNvSpPr/>
          <p:nvPr/>
        </p:nvSpPr>
        <p:spPr>
          <a:xfrm>
            <a:off x="44196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 name="Google Shape;512;p70"/>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513" name="Google Shape;513;p70"/>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0"/>
          <p:cNvSpPr txBox="1"/>
          <p:nvPr/>
        </p:nvSpPr>
        <p:spPr>
          <a:xfrm>
            <a:off x="4299900" y="931550"/>
            <a:ext cx="4857300" cy="4798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Easy to learn</a:t>
            </a:r>
            <a:r>
              <a:rPr lang="es" sz="1600">
                <a:solidFill>
                  <a:schemeClr val="dk1"/>
                </a:solidFill>
                <a:latin typeface="Roboto Condensed"/>
                <a:ea typeface="Roboto Condensed"/>
                <a:cs typeface="Roboto Condensed"/>
                <a:sym typeface="Roboto Condensed"/>
              </a:rPr>
              <a:t>.</a:t>
            </a:r>
            <a:endParaRPr sz="1600">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Cross platform mobile apps from a single codebase.</a:t>
            </a:r>
            <a:endParaRPr sz="1600">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Higher performance</a:t>
            </a:r>
            <a:r>
              <a:rPr lang="es" sz="1600">
                <a:solidFill>
                  <a:schemeClr val="dk1"/>
                </a:solidFill>
                <a:latin typeface="Roboto Condensed"/>
                <a:ea typeface="Roboto Condensed"/>
                <a:cs typeface="Roboto Condensed"/>
                <a:sym typeface="Roboto Condensed"/>
              </a:rPr>
              <a:t> .</a:t>
            </a:r>
            <a:endParaRPr sz="1600">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Component based development.</a:t>
            </a:r>
            <a:endParaRPr sz="1600">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Native look and feel. </a:t>
            </a:r>
            <a:endParaRPr sz="1600">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p:txBody>
      </p:sp>
      <p:sp>
        <p:nvSpPr>
          <p:cNvPr id="515" name="Google Shape;515;p70"/>
          <p:cNvSpPr txBox="1"/>
          <p:nvPr/>
        </p:nvSpPr>
        <p:spPr>
          <a:xfrm>
            <a:off x="920500" y="2212825"/>
            <a:ext cx="38328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3F3F3"/>
                </a:solidFill>
                <a:latin typeface="Roboto Condensed"/>
                <a:ea typeface="Roboto Condensed"/>
                <a:cs typeface="Roboto Condensed"/>
                <a:sym typeface="Roboto Condensed"/>
              </a:rPr>
              <a:t>React Native</a:t>
            </a:r>
            <a:endParaRPr>
              <a:solidFill>
                <a:srgbClr val="F3F3F3"/>
              </a:solidFill>
              <a:latin typeface="Roboto Condensed"/>
              <a:ea typeface="Roboto Condensed"/>
              <a:cs typeface="Roboto Condensed"/>
              <a:sym typeface="Roboto Condensed"/>
            </a:endParaRPr>
          </a:p>
        </p:txBody>
      </p:sp>
      <p:sp>
        <p:nvSpPr>
          <p:cNvPr id="516" name="Google Shape;516;p7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pic>
        <p:nvPicPr>
          <p:cNvPr id="517" name="Google Shape;517;p70"/>
          <p:cNvPicPr preferRelativeResize="0"/>
          <p:nvPr/>
        </p:nvPicPr>
        <p:blipFill>
          <a:blip r:embed="rId3">
            <a:alphaModFix/>
          </a:blip>
          <a:stretch>
            <a:fillRect/>
          </a:stretch>
        </p:blipFill>
        <p:spPr>
          <a:xfrm>
            <a:off x="7677700" y="3595050"/>
            <a:ext cx="1114500" cy="111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202" name="Google Shape;202;p35"/>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203" name="Google Shape;203;p35"/>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204" name="Google Shape;204;p3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205" name="Google Shape;205;p35"/>
          <p:cNvSpPr txBox="1"/>
          <p:nvPr>
            <p:ph idx="1" type="subTitle"/>
          </p:nvPr>
        </p:nvSpPr>
        <p:spPr>
          <a:xfrm>
            <a:off x="554075" y="1052350"/>
            <a:ext cx="3799800" cy="349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00"/>
              </a:buClr>
              <a:buSzPts val="1600"/>
              <a:buChar char="-"/>
            </a:pPr>
            <a:r>
              <a:rPr lang="es" sz="1600">
                <a:solidFill>
                  <a:srgbClr val="FFFF00"/>
                </a:solidFill>
              </a:rPr>
              <a:t>Introduction</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Problem Definition</a:t>
            </a:r>
            <a:endParaRPr sz="1600">
              <a:solidFill>
                <a:srgbClr val="FFFF00"/>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Feasibility Study</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Proposed 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Delivery Timeline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System Development Methodology</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206" name="Google Shape;206;p35"/>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1"/>
          <p:cNvSpPr txBox="1"/>
          <p:nvPr>
            <p:ph type="title"/>
          </p:nvPr>
        </p:nvSpPr>
        <p:spPr>
          <a:xfrm>
            <a:off x="920500" y="1306550"/>
            <a:ext cx="305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Web Application</a:t>
            </a:r>
            <a:r>
              <a:rPr b="0" lang="es" sz="3000">
                <a:solidFill>
                  <a:srgbClr val="F3F3F3"/>
                </a:solidFill>
                <a:latin typeface="Roboto"/>
                <a:ea typeface="Roboto"/>
                <a:cs typeface="Roboto"/>
                <a:sym typeface="Roboto"/>
              </a:rPr>
              <a:t> </a:t>
            </a:r>
            <a:endParaRPr b="0" sz="3000">
              <a:solidFill>
                <a:srgbClr val="79D8B9"/>
              </a:solidFill>
              <a:latin typeface="Roboto"/>
              <a:ea typeface="Roboto"/>
              <a:cs typeface="Roboto"/>
              <a:sym typeface="Roboto"/>
            </a:endParaRPr>
          </a:p>
        </p:txBody>
      </p:sp>
      <p:sp>
        <p:nvSpPr>
          <p:cNvPr id="523" name="Google Shape;523;p71"/>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1"/>
          <p:cNvSpPr/>
          <p:nvPr/>
        </p:nvSpPr>
        <p:spPr>
          <a:xfrm>
            <a:off x="44196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 name="Google Shape;525;p71"/>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526" name="Google Shape;526;p71"/>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1"/>
          <p:cNvSpPr txBox="1"/>
          <p:nvPr/>
        </p:nvSpPr>
        <p:spPr>
          <a:xfrm>
            <a:off x="4299900" y="931550"/>
            <a:ext cx="4857300" cy="479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UI could segmented into components and write logic accordingly.</a:t>
            </a:r>
            <a:endParaRPr sz="1600">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Has a shallow learning curve.</a:t>
            </a:r>
            <a:endParaRPr sz="1600">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Could reuse components. </a:t>
            </a:r>
            <a:endParaRPr sz="1600">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Syntax is much like HTML with javascript.</a:t>
            </a:r>
            <a:endParaRPr sz="1600">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p:txBody>
      </p:sp>
      <p:sp>
        <p:nvSpPr>
          <p:cNvPr id="528" name="Google Shape;528;p71"/>
          <p:cNvSpPr txBox="1"/>
          <p:nvPr/>
        </p:nvSpPr>
        <p:spPr>
          <a:xfrm>
            <a:off x="920500" y="2212825"/>
            <a:ext cx="38328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3F3F3"/>
                </a:solidFill>
                <a:latin typeface="Roboto Condensed"/>
                <a:ea typeface="Roboto Condensed"/>
                <a:cs typeface="Roboto Condensed"/>
                <a:sym typeface="Roboto Condensed"/>
              </a:rPr>
              <a:t>React JS</a:t>
            </a:r>
            <a:endParaRPr>
              <a:solidFill>
                <a:srgbClr val="F3F3F3"/>
              </a:solidFill>
              <a:latin typeface="Roboto Condensed"/>
              <a:ea typeface="Roboto Condensed"/>
              <a:cs typeface="Roboto Condensed"/>
              <a:sym typeface="Roboto Condensed"/>
            </a:endParaRPr>
          </a:p>
        </p:txBody>
      </p:sp>
      <p:sp>
        <p:nvSpPr>
          <p:cNvPr id="529" name="Google Shape;529;p7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pic>
        <p:nvPicPr>
          <p:cNvPr id="530" name="Google Shape;530;p71"/>
          <p:cNvPicPr preferRelativeResize="0"/>
          <p:nvPr/>
        </p:nvPicPr>
        <p:blipFill>
          <a:blip r:embed="rId3">
            <a:alphaModFix/>
          </a:blip>
          <a:stretch>
            <a:fillRect/>
          </a:stretch>
        </p:blipFill>
        <p:spPr>
          <a:xfrm>
            <a:off x="7677700" y="3595050"/>
            <a:ext cx="1114500" cy="1114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2"/>
          <p:cNvSpPr txBox="1"/>
          <p:nvPr>
            <p:ph type="title"/>
          </p:nvPr>
        </p:nvSpPr>
        <p:spPr>
          <a:xfrm>
            <a:off x="920500" y="1306550"/>
            <a:ext cx="35094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Web servers</a:t>
            </a:r>
            <a:r>
              <a:rPr b="0" lang="es" sz="3000">
                <a:solidFill>
                  <a:srgbClr val="F3F3F3"/>
                </a:solidFill>
                <a:latin typeface="Roboto"/>
                <a:ea typeface="Roboto"/>
                <a:cs typeface="Roboto"/>
                <a:sym typeface="Roboto"/>
              </a:rPr>
              <a:t> </a:t>
            </a:r>
            <a:endParaRPr b="0" sz="3000">
              <a:solidFill>
                <a:srgbClr val="79D8B9"/>
              </a:solidFill>
              <a:latin typeface="Roboto"/>
              <a:ea typeface="Roboto"/>
              <a:cs typeface="Roboto"/>
              <a:sym typeface="Roboto"/>
            </a:endParaRPr>
          </a:p>
        </p:txBody>
      </p:sp>
      <p:sp>
        <p:nvSpPr>
          <p:cNvPr id="536" name="Google Shape;536;p72"/>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2"/>
          <p:cNvSpPr/>
          <p:nvPr/>
        </p:nvSpPr>
        <p:spPr>
          <a:xfrm>
            <a:off x="44196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72"/>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539" name="Google Shape;539;p72"/>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2"/>
          <p:cNvSpPr txBox="1"/>
          <p:nvPr/>
        </p:nvSpPr>
        <p:spPr>
          <a:xfrm>
            <a:off x="4299900" y="931550"/>
            <a:ext cx="4857300" cy="47982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Font typeface="Roboto Condensed"/>
              <a:buChar char="●"/>
            </a:pPr>
            <a:r>
              <a:rPr lang="es">
                <a:solidFill>
                  <a:schemeClr val="dk1"/>
                </a:solidFill>
                <a:latin typeface="Roboto Condensed"/>
                <a:ea typeface="Roboto Condensed"/>
                <a:cs typeface="Roboto Condensed"/>
                <a:sym typeface="Roboto Condensed"/>
              </a:rPr>
              <a:t>Easy to scale the applications horizontally as well as vertically.</a:t>
            </a:r>
            <a:endParaRPr>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317500" lvl="0" marL="457200" rtl="0" algn="just">
              <a:lnSpc>
                <a:spcPct val="115000"/>
              </a:lnSpc>
              <a:spcBef>
                <a:spcPts val="0"/>
              </a:spcBef>
              <a:spcAft>
                <a:spcPts val="0"/>
              </a:spcAft>
              <a:buClr>
                <a:schemeClr val="dk1"/>
              </a:buClr>
              <a:buSzPts val="1400"/>
              <a:buFont typeface="Roboto Condensed"/>
              <a:buChar char="●"/>
            </a:pPr>
            <a:r>
              <a:rPr lang="es">
                <a:solidFill>
                  <a:schemeClr val="dk1"/>
                </a:solidFill>
                <a:latin typeface="Roboto Condensed"/>
                <a:ea typeface="Roboto Condensed"/>
                <a:cs typeface="Roboto Condensed"/>
                <a:sym typeface="Roboto Condensed"/>
              </a:rPr>
              <a:t>Higher performance because of non-blocking I/O operations.</a:t>
            </a:r>
            <a:endParaRPr>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317500" lvl="0" marL="457200" rtl="0" algn="just">
              <a:lnSpc>
                <a:spcPct val="115000"/>
              </a:lnSpc>
              <a:spcBef>
                <a:spcPts val="0"/>
              </a:spcBef>
              <a:spcAft>
                <a:spcPts val="0"/>
              </a:spcAft>
              <a:buClr>
                <a:schemeClr val="dk1"/>
              </a:buClr>
              <a:buSzPts val="1400"/>
              <a:buFont typeface="Roboto Condensed"/>
              <a:buChar char="●"/>
            </a:pPr>
            <a:r>
              <a:rPr lang="es">
                <a:solidFill>
                  <a:schemeClr val="dk1"/>
                </a:solidFill>
                <a:latin typeface="Roboto Condensed"/>
                <a:ea typeface="Roboto Condensed"/>
                <a:cs typeface="Roboto Condensed"/>
                <a:sym typeface="Roboto Condensed"/>
              </a:rPr>
              <a:t>Easy to learn because of the use of javascript .</a:t>
            </a:r>
            <a:endParaRPr>
              <a:solidFill>
                <a:schemeClr val="dk1"/>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p:txBody>
      </p:sp>
      <p:sp>
        <p:nvSpPr>
          <p:cNvPr id="541" name="Google Shape;541;p72"/>
          <p:cNvSpPr txBox="1"/>
          <p:nvPr/>
        </p:nvSpPr>
        <p:spPr>
          <a:xfrm>
            <a:off x="920500" y="2212825"/>
            <a:ext cx="38328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3F3F3"/>
                </a:solidFill>
                <a:latin typeface="Roboto Condensed"/>
                <a:ea typeface="Roboto Condensed"/>
                <a:cs typeface="Roboto Condensed"/>
                <a:sym typeface="Roboto Condensed"/>
              </a:rPr>
              <a:t>NodeJS with </a:t>
            </a:r>
            <a:r>
              <a:rPr lang="es" sz="1800">
                <a:solidFill>
                  <a:srgbClr val="F3F3F3"/>
                </a:solidFill>
                <a:latin typeface="Roboto Condensed"/>
                <a:ea typeface="Roboto Condensed"/>
                <a:cs typeface="Roboto Condensed"/>
                <a:sym typeface="Roboto Condensed"/>
              </a:rPr>
              <a:t>Express JS</a:t>
            </a:r>
            <a:endParaRPr sz="1800">
              <a:solidFill>
                <a:srgbClr val="F3F3F3"/>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F3F3F3"/>
              </a:solidFill>
              <a:latin typeface="Roboto Condensed"/>
              <a:ea typeface="Roboto Condensed"/>
              <a:cs typeface="Roboto Condensed"/>
              <a:sym typeface="Roboto Condensed"/>
            </a:endParaRPr>
          </a:p>
        </p:txBody>
      </p:sp>
      <p:sp>
        <p:nvSpPr>
          <p:cNvPr id="542" name="Google Shape;542;p72"/>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pic>
        <p:nvPicPr>
          <p:cNvPr id="543" name="Google Shape;543;p72"/>
          <p:cNvPicPr preferRelativeResize="0"/>
          <p:nvPr/>
        </p:nvPicPr>
        <p:blipFill>
          <a:blip r:embed="rId3">
            <a:alphaModFix/>
          </a:blip>
          <a:stretch>
            <a:fillRect/>
          </a:stretch>
        </p:blipFill>
        <p:spPr>
          <a:xfrm>
            <a:off x="6729527" y="3446825"/>
            <a:ext cx="2062675" cy="1261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3"/>
          <p:cNvSpPr txBox="1"/>
          <p:nvPr>
            <p:ph type="title"/>
          </p:nvPr>
        </p:nvSpPr>
        <p:spPr>
          <a:xfrm>
            <a:off x="920500" y="1306550"/>
            <a:ext cx="35094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Database</a:t>
            </a:r>
            <a:r>
              <a:rPr b="0" lang="es" sz="3000">
                <a:solidFill>
                  <a:srgbClr val="F3F3F3"/>
                </a:solidFill>
                <a:latin typeface="Roboto"/>
                <a:ea typeface="Roboto"/>
                <a:cs typeface="Roboto"/>
                <a:sym typeface="Roboto"/>
              </a:rPr>
              <a:t> </a:t>
            </a:r>
            <a:endParaRPr b="0" sz="3000">
              <a:solidFill>
                <a:srgbClr val="79D8B9"/>
              </a:solidFill>
              <a:latin typeface="Roboto"/>
              <a:ea typeface="Roboto"/>
              <a:cs typeface="Roboto"/>
              <a:sym typeface="Roboto"/>
            </a:endParaRPr>
          </a:p>
        </p:txBody>
      </p:sp>
      <p:sp>
        <p:nvSpPr>
          <p:cNvPr id="549" name="Google Shape;549;p73"/>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3"/>
          <p:cNvSpPr/>
          <p:nvPr/>
        </p:nvSpPr>
        <p:spPr>
          <a:xfrm>
            <a:off x="44196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 name="Google Shape;551;p73"/>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552" name="Google Shape;552;p73"/>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3"/>
          <p:cNvSpPr txBox="1"/>
          <p:nvPr/>
        </p:nvSpPr>
        <p:spPr>
          <a:xfrm>
            <a:off x="4299900" y="931550"/>
            <a:ext cx="4857300" cy="47982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Font typeface="Roboto Condensed"/>
              <a:buChar char="●"/>
            </a:pPr>
            <a:r>
              <a:rPr lang="es">
                <a:solidFill>
                  <a:schemeClr val="dk1"/>
                </a:solidFill>
                <a:latin typeface="Roboto Condensed"/>
                <a:ea typeface="Roboto Condensed"/>
                <a:cs typeface="Roboto Condensed"/>
                <a:sym typeface="Roboto Condensed"/>
              </a:rPr>
              <a:t>Due to the structuring (BSON format - key value pair) way of the data in MongoDB, no complex joins are needed.</a:t>
            </a:r>
            <a:endParaRPr>
              <a:solidFill>
                <a:schemeClr val="dk1"/>
              </a:solidFill>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317500" lvl="0" marL="457200" rtl="0" algn="just">
              <a:lnSpc>
                <a:spcPct val="115000"/>
              </a:lnSpc>
              <a:spcBef>
                <a:spcPts val="0"/>
              </a:spcBef>
              <a:spcAft>
                <a:spcPts val="0"/>
              </a:spcAft>
              <a:buClr>
                <a:schemeClr val="dk1"/>
              </a:buClr>
              <a:buSzPts val="1400"/>
              <a:buFont typeface="Roboto Condensed"/>
              <a:buChar char="●"/>
            </a:pPr>
            <a:r>
              <a:rPr lang="es">
                <a:solidFill>
                  <a:schemeClr val="dk1"/>
                </a:solidFill>
                <a:latin typeface="Roboto Condensed"/>
                <a:ea typeface="Roboto Condensed"/>
                <a:cs typeface="Roboto Condensed"/>
                <a:sym typeface="Roboto Condensed"/>
              </a:rPr>
              <a:t>Processing and analyzing big data is easy with NoSQL.</a:t>
            </a:r>
            <a:endParaRPr>
              <a:solidFill>
                <a:schemeClr val="dk1"/>
              </a:solidFill>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317500" lvl="0" marL="457200" rtl="0" algn="just">
              <a:lnSpc>
                <a:spcPct val="115000"/>
              </a:lnSpc>
              <a:spcBef>
                <a:spcPts val="0"/>
              </a:spcBef>
              <a:spcAft>
                <a:spcPts val="0"/>
              </a:spcAft>
              <a:buClr>
                <a:schemeClr val="dk1"/>
              </a:buClr>
              <a:buSzPts val="1400"/>
              <a:buFont typeface="Roboto Condensed"/>
              <a:buChar char="●"/>
            </a:pPr>
            <a:r>
              <a:rPr lang="es">
                <a:solidFill>
                  <a:schemeClr val="dk1"/>
                </a:solidFill>
                <a:latin typeface="Roboto Condensed"/>
                <a:ea typeface="Roboto Condensed"/>
                <a:cs typeface="Roboto Condensed"/>
                <a:sym typeface="Roboto Condensed"/>
              </a:rPr>
              <a:t>Scalability and Availability requirements for sensor data storage.</a:t>
            </a:r>
            <a:endParaRPr>
              <a:solidFill>
                <a:schemeClr val="dk1"/>
              </a:solidFill>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317500" lvl="0" marL="457200" rtl="0" algn="just">
              <a:lnSpc>
                <a:spcPct val="115000"/>
              </a:lnSpc>
              <a:spcBef>
                <a:spcPts val="0"/>
              </a:spcBef>
              <a:spcAft>
                <a:spcPts val="0"/>
              </a:spcAft>
              <a:buClr>
                <a:schemeClr val="dk1"/>
              </a:buClr>
              <a:buSzPts val="1400"/>
              <a:buFont typeface="Roboto Condensed"/>
              <a:buChar char="●"/>
            </a:pPr>
            <a:r>
              <a:rPr lang="es">
                <a:solidFill>
                  <a:schemeClr val="dk1"/>
                </a:solidFill>
                <a:latin typeface="Roboto Condensed"/>
                <a:ea typeface="Roboto Condensed"/>
                <a:cs typeface="Roboto Condensed"/>
                <a:sym typeface="Roboto Condensed"/>
              </a:rPr>
              <a:t>Easy to scale up when the system grows (long term).</a:t>
            </a:r>
            <a:endParaRPr>
              <a:solidFill>
                <a:schemeClr val="dk1"/>
              </a:solidFill>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317500" lvl="0" marL="457200" rtl="0" algn="just">
              <a:lnSpc>
                <a:spcPct val="115000"/>
              </a:lnSpc>
              <a:spcBef>
                <a:spcPts val="0"/>
              </a:spcBef>
              <a:spcAft>
                <a:spcPts val="0"/>
              </a:spcAft>
              <a:buClr>
                <a:schemeClr val="dk1"/>
              </a:buClr>
              <a:buSzPts val="1400"/>
              <a:buFont typeface="Roboto Condensed"/>
              <a:buChar char="●"/>
            </a:pPr>
            <a:r>
              <a:rPr lang="es">
                <a:solidFill>
                  <a:schemeClr val="dk1"/>
                </a:solidFill>
                <a:latin typeface="Roboto Condensed"/>
                <a:ea typeface="Roboto Condensed"/>
                <a:cs typeface="Roboto Condensed"/>
                <a:sym typeface="Roboto Condensed"/>
              </a:rPr>
              <a:t>Clustering - can have different clusters for different regions (long term).</a:t>
            </a:r>
            <a:endParaRPr>
              <a:solidFill>
                <a:schemeClr val="dk1"/>
              </a:solidFill>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p:txBody>
      </p:sp>
      <p:sp>
        <p:nvSpPr>
          <p:cNvPr id="554" name="Google Shape;554;p73"/>
          <p:cNvSpPr txBox="1"/>
          <p:nvPr/>
        </p:nvSpPr>
        <p:spPr>
          <a:xfrm>
            <a:off x="920500" y="2212825"/>
            <a:ext cx="38328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3F3F3"/>
                </a:solidFill>
                <a:latin typeface="Roboto Condensed"/>
                <a:ea typeface="Roboto Condensed"/>
                <a:cs typeface="Roboto Condensed"/>
                <a:sym typeface="Roboto Condensed"/>
              </a:rPr>
              <a:t>MongoDB (NoSQL)</a:t>
            </a:r>
            <a:endParaRPr sz="1800">
              <a:solidFill>
                <a:srgbClr val="F3F3F3"/>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F3F3F3"/>
              </a:solidFill>
              <a:latin typeface="Roboto Condensed"/>
              <a:ea typeface="Roboto Condensed"/>
              <a:cs typeface="Roboto Condensed"/>
              <a:sym typeface="Roboto Condensed"/>
            </a:endParaRPr>
          </a:p>
        </p:txBody>
      </p:sp>
      <p:sp>
        <p:nvSpPr>
          <p:cNvPr id="555" name="Google Shape;555;p7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pic>
        <p:nvPicPr>
          <p:cNvPr id="556" name="Google Shape;556;p73"/>
          <p:cNvPicPr preferRelativeResize="0"/>
          <p:nvPr/>
        </p:nvPicPr>
        <p:blipFill>
          <a:blip r:embed="rId3">
            <a:alphaModFix/>
          </a:blip>
          <a:stretch>
            <a:fillRect/>
          </a:stretch>
        </p:blipFill>
        <p:spPr>
          <a:xfrm>
            <a:off x="6859125" y="3563152"/>
            <a:ext cx="2107125" cy="1580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4"/>
          <p:cNvSpPr txBox="1"/>
          <p:nvPr>
            <p:ph type="title"/>
          </p:nvPr>
        </p:nvSpPr>
        <p:spPr>
          <a:xfrm>
            <a:off x="920500" y="1306550"/>
            <a:ext cx="35094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IoT device</a:t>
            </a:r>
            <a:r>
              <a:rPr b="0" lang="es" sz="3000">
                <a:solidFill>
                  <a:srgbClr val="F3F3F3"/>
                </a:solidFill>
                <a:latin typeface="Roboto"/>
                <a:ea typeface="Roboto"/>
                <a:cs typeface="Roboto"/>
                <a:sym typeface="Roboto"/>
              </a:rPr>
              <a:t> </a:t>
            </a:r>
            <a:endParaRPr b="0" sz="3000">
              <a:solidFill>
                <a:srgbClr val="79D8B9"/>
              </a:solidFill>
              <a:latin typeface="Roboto"/>
              <a:ea typeface="Roboto"/>
              <a:cs typeface="Roboto"/>
              <a:sym typeface="Roboto"/>
            </a:endParaRPr>
          </a:p>
        </p:txBody>
      </p:sp>
      <p:sp>
        <p:nvSpPr>
          <p:cNvPr id="562" name="Google Shape;562;p74"/>
          <p:cNvSpPr/>
          <p:nvPr/>
        </p:nvSpPr>
        <p:spPr>
          <a:xfrm>
            <a:off x="8392750" y="48150"/>
            <a:ext cx="447600" cy="5207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4"/>
          <p:cNvSpPr/>
          <p:nvPr/>
        </p:nvSpPr>
        <p:spPr>
          <a:xfrm>
            <a:off x="44196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 name="Google Shape;564;p74"/>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565" name="Google Shape;565;p74"/>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4"/>
          <p:cNvSpPr txBox="1"/>
          <p:nvPr/>
        </p:nvSpPr>
        <p:spPr>
          <a:xfrm>
            <a:off x="4299900" y="931550"/>
            <a:ext cx="4857300" cy="47982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Font typeface="Roboto Condensed"/>
              <a:buChar char="●"/>
            </a:pPr>
            <a:r>
              <a:rPr lang="es">
                <a:solidFill>
                  <a:schemeClr val="dk1"/>
                </a:solidFill>
                <a:latin typeface="Roboto Condensed"/>
                <a:ea typeface="Roboto Condensed"/>
                <a:cs typeface="Roboto Condensed"/>
                <a:sym typeface="Roboto Condensed"/>
              </a:rPr>
              <a:t>Production cost is low. we can print our own Arduino board by customising according to the requirement.</a:t>
            </a:r>
            <a:endParaRPr>
              <a:solidFill>
                <a:schemeClr val="dk1"/>
              </a:solidFill>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317500" lvl="0" marL="457200" rtl="0" algn="just">
              <a:lnSpc>
                <a:spcPct val="115000"/>
              </a:lnSpc>
              <a:spcBef>
                <a:spcPts val="0"/>
              </a:spcBef>
              <a:spcAft>
                <a:spcPts val="0"/>
              </a:spcAft>
              <a:buClr>
                <a:schemeClr val="dk1"/>
              </a:buClr>
              <a:buSzPts val="1400"/>
              <a:buFont typeface="Roboto Condensed"/>
              <a:buChar char="●"/>
            </a:pPr>
            <a:r>
              <a:rPr lang="es">
                <a:solidFill>
                  <a:schemeClr val="dk1"/>
                </a:solidFill>
                <a:latin typeface="Roboto Condensed"/>
                <a:ea typeface="Roboto Condensed"/>
                <a:cs typeface="Roboto Condensed"/>
                <a:sym typeface="Roboto Condensed"/>
              </a:rPr>
              <a:t>Arduino is open source. </a:t>
            </a:r>
            <a:endParaRPr>
              <a:solidFill>
                <a:schemeClr val="dk1"/>
              </a:solidFill>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317500" lvl="0" marL="457200" rtl="0" algn="just">
              <a:lnSpc>
                <a:spcPct val="115000"/>
              </a:lnSpc>
              <a:spcBef>
                <a:spcPts val="0"/>
              </a:spcBef>
              <a:spcAft>
                <a:spcPts val="0"/>
              </a:spcAft>
              <a:buClr>
                <a:schemeClr val="dk1"/>
              </a:buClr>
              <a:buSzPts val="1400"/>
              <a:buFont typeface="Roboto Condensed"/>
              <a:buChar char="●"/>
            </a:pPr>
            <a:r>
              <a:rPr lang="es">
                <a:solidFill>
                  <a:schemeClr val="dk1"/>
                </a:solidFill>
                <a:latin typeface="Roboto Condensed"/>
                <a:ea typeface="Roboto Condensed"/>
                <a:cs typeface="Roboto Condensed"/>
                <a:sym typeface="Roboto Condensed"/>
              </a:rPr>
              <a:t>Documentation is available for free.</a:t>
            </a:r>
            <a:endParaRPr>
              <a:solidFill>
                <a:schemeClr val="dk1"/>
              </a:solidFill>
              <a:latin typeface="Roboto Condensed"/>
              <a:ea typeface="Roboto Condensed"/>
              <a:cs typeface="Roboto Condensed"/>
              <a:sym typeface="Roboto Condensed"/>
            </a:endParaRPr>
          </a:p>
        </p:txBody>
      </p:sp>
      <p:sp>
        <p:nvSpPr>
          <p:cNvPr id="567" name="Google Shape;567;p74"/>
          <p:cNvSpPr txBox="1"/>
          <p:nvPr/>
        </p:nvSpPr>
        <p:spPr>
          <a:xfrm>
            <a:off x="920500" y="2212825"/>
            <a:ext cx="33315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3F3F3"/>
                </a:solidFill>
                <a:latin typeface="Roboto Condensed"/>
                <a:ea typeface="Roboto Condensed"/>
                <a:cs typeface="Roboto Condensed"/>
                <a:sym typeface="Roboto Condensed"/>
              </a:rPr>
              <a:t>Arduino Mega and ESP8266</a:t>
            </a:r>
            <a:endParaRPr sz="1800">
              <a:solidFill>
                <a:srgbClr val="F3F3F3"/>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F3F3F3"/>
              </a:solidFill>
              <a:latin typeface="Roboto Condensed"/>
              <a:ea typeface="Roboto Condensed"/>
              <a:cs typeface="Roboto Condensed"/>
              <a:sym typeface="Roboto Condensed"/>
            </a:endParaRPr>
          </a:p>
        </p:txBody>
      </p:sp>
      <p:sp>
        <p:nvSpPr>
          <p:cNvPr id="568" name="Google Shape;568;p7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pic>
        <p:nvPicPr>
          <p:cNvPr id="569" name="Google Shape;569;p74"/>
          <p:cNvPicPr preferRelativeResize="0"/>
          <p:nvPr/>
        </p:nvPicPr>
        <p:blipFill>
          <a:blip r:embed="rId3">
            <a:alphaModFix/>
          </a:blip>
          <a:stretch>
            <a:fillRect/>
          </a:stretch>
        </p:blipFill>
        <p:spPr>
          <a:xfrm>
            <a:off x="7500325" y="3802950"/>
            <a:ext cx="1340022" cy="910677"/>
          </a:xfrm>
          <a:prstGeom prst="rect">
            <a:avLst/>
          </a:prstGeom>
          <a:noFill/>
          <a:ln>
            <a:noFill/>
          </a:ln>
        </p:spPr>
      </p:pic>
      <p:pic>
        <p:nvPicPr>
          <p:cNvPr id="570" name="Google Shape;570;p74"/>
          <p:cNvPicPr preferRelativeResize="0"/>
          <p:nvPr/>
        </p:nvPicPr>
        <p:blipFill>
          <a:blip r:embed="rId4">
            <a:alphaModFix/>
          </a:blip>
          <a:stretch>
            <a:fillRect/>
          </a:stretch>
        </p:blipFill>
        <p:spPr>
          <a:xfrm>
            <a:off x="8106975" y="2696350"/>
            <a:ext cx="607200" cy="607200"/>
          </a:xfrm>
          <a:prstGeom prst="rect">
            <a:avLst/>
          </a:prstGeom>
          <a:noFill/>
          <a:ln>
            <a:noFill/>
          </a:ln>
        </p:spPr>
      </p:pic>
      <p:pic>
        <p:nvPicPr>
          <p:cNvPr id="571" name="Google Shape;571;p74"/>
          <p:cNvPicPr preferRelativeResize="0"/>
          <p:nvPr/>
        </p:nvPicPr>
        <p:blipFill>
          <a:blip r:embed="rId5">
            <a:alphaModFix/>
          </a:blip>
          <a:stretch>
            <a:fillRect/>
          </a:stretch>
        </p:blipFill>
        <p:spPr>
          <a:xfrm flipH="1">
            <a:off x="4770674" y="3303550"/>
            <a:ext cx="384175" cy="1566099"/>
          </a:xfrm>
          <a:prstGeom prst="rect">
            <a:avLst/>
          </a:prstGeom>
          <a:noFill/>
          <a:ln>
            <a:noFill/>
          </a:ln>
        </p:spPr>
      </p:pic>
      <p:pic>
        <p:nvPicPr>
          <p:cNvPr id="572" name="Google Shape;572;p74"/>
          <p:cNvPicPr preferRelativeResize="0"/>
          <p:nvPr/>
        </p:nvPicPr>
        <p:blipFill>
          <a:blip r:embed="rId6">
            <a:alphaModFix/>
          </a:blip>
          <a:stretch>
            <a:fillRect/>
          </a:stretch>
        </p:blipFill>
        <p:spPr>
          <a:xfrm>
            <a:off x="5808592" y="3802950"/>
            <a:ext cx="1037998" cy="7701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75"/>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5"/>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579" name="Google Shape;579;p75"/>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sp>
        <p:nvSpPr>
          <p:cNvPr id="580" name="Google Shape;580;p7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581" name="Google Shape;581;p75"/>
          <p:cNvSpPr txBox="1"/>
          <p:nvPr>
            <p:ph idx="1" type="subTitle"/>
          </p:nvPr>
        </p:nvSpPr>
        <p:spPr>
          <a:xfrm>
            <a:off x="554075" y="1052350"/>
            <a:ext cx="3799800" cy="349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Feasibility Study</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Proposed Technologies</a:t>
            </a:r>
            <a:endParaRPr sz="1600">
              <a:solidFill>
                <a:srgbClr val="FFFFFF"/>
              </a:solidFill>
            </a:endParaRPr>
          </a:p>
          <a:p>
            <a:pPr indent="-330200" lvl="0" marL="457200" rtl="0" algn="l">
              <a:spcBef>
                <a:spcPts val="0"/>
              </a:spcBef>
              <a:spcAft>
                <a:spcPts val="0"/>
              </a:spcAft>
              <a:buClr>
                <a:srgbClr val="FFFF00"/>
              </a:buClr>
              <a:buSzPts val="1600"/>
              <a:buChar char="-"/>
            </a:pPr>
            <a:r>
              <a:rPr lang="es" sz="1600">
                <a:solidFill>
                  <a:srgbClr val="FFFF00"/>
                </a:solidFill>
              </a:rPr>
              <a:t>Project Delivery Timeline</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High Level System Architecture</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System Development Methodology</a:t>
            </a:r>
            <a:endParaRPr sz="1600">
              <a:solidFill>
                <a:srgbClr val="FFFF00"/>
              </a:solidFill>
            </a:endParaRPr>
          </a:p>
          <a:p>
            <a:pPr indent="0" lvl="0" marL="457200" rtl="0" algn="l">
              <a:spcBef>
                <a:spcPts val="0"/>
              </a:spcBef>
              <a:spcAft>
                <a:spcPts val="0"/>
              </a:spcAft>
              <a:buNone/>
            </a:pPr>
            <a:r>
              <a:t/>
            </a:r>
            <a:endParaRPr sz="1600">
              <a:solidFill>
                <a:srgbClr val="FFFFFF"/>
              </a:solidFill>
            </a:endParaRPr>
          </a:p>
        </p:txBody>
      </p:sp>
      <p:sp>
        <p:nvSpPr>
          <p:cNvPr id="582" name="Google Shape;582;p75"/>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pic>
        <p:nvPicPr>
          <p:cNvPr id="583" name="Google Shape;583;p75"/>
          <p:cNvPicPr preferRelativeResize="0"/>
          <p:nvPr/>
        </p:nvPicPr>
        <p:blipFill>
          <a:blip r:embed="rId3">
            <a:alphaModFix/>
          </a:blip>
          <a:stretch>
            <a:fillRect/>
          </a:stretch>
        </p:blipFill>
        <p:spPr>
          <a:xfrm>
            <a:off x="5556288" y="1011975"/>
            <a:ext cx="2501128" cy="29275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pic>
        <p:nvPicPr>
          <p:cNvPr id="588" name="Google Shape;588;p76"/>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589" name="Google Shape;589;p76"/>
          <p:cNvSpPr txBox="1"/>
          <p:nvPr>
            <p:ph type="title"/>
          </p:nvPr>
        </p:nvSpPr>
        <p:spPr>
          <a:xfrm>
            <a:off x="3859300" y="1987850"/>
            <a:ext cx="67860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2800">
                <a:solidFill>
                  <a:srgbClr val="135158"/>
                </a:solidFill>
                <a:latin typeface="Roboto"/>
                <a:ea typeface="Roboto"/>
                <a:cs typeface="Roboto"/>
                <a:sym typeface="Roboto"/>
              </a:rPr>
              <a:t>Project Delivery Timeline</a:t>
            </a:r>
            <a:endParaRPr b="1" sz="2800">
              <a:solidFill>
                <a:srgbClr val="135158"/>
              </a:solidFill>
              <a:latin typeface="Roboto"/>
              <a:ea typeface="Roboto"/>
              <a:cs typeface="Roboto"/>
              <a:sym typeface="Roboto"/>
            </a:endParaRPr>
          </a:p>
        </p:txBody>
      </p:sp>
      <p:cxnSp>
        <p:nvCxnSpPr>
          <p:cNvPr id="590" name="Google Shape;590;p76"/>
          <p:cNvCxnSpPr/>
          <p:nvPr/>
        </p:nvCxnSpPr>
        <p:spPr>
          <a:xfrm rot="10800000">
            <a:off x="3967200" y="201177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591" name="Google Shape;591;p76"/>
          <p:cNvCxnSpPr/>
          <p:nvPr/>
        </p:nvCxnSpPr>
        <p:spPr>
          <a:xfrm rot="10800000">
            <a:off x="396720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592" name="Google Shape;592;p76"/>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7"/>
          <p:cNvSpPr txBox="1"/>
          <p:nvPr>
            <p:ph idx="4294967295" type="title"/>
          </p:nvPr>
        </p:nvSpPr>
        <p:spPr>
          <a:xfrm>
            <a:off x="2830250" y="169250"/>
            <a:ext cx="3199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solidFill>
                  <a:srgbClr val="434343"/>
                </a:solidFill>
              </a:rPr>
              <a:t>Project Delivery Timeline</a:t>
            </a:r>
            <a:endParaRPr b="0">
              <a:solidFill>
                <a:srgbClr val="79D8B9"/>
              </a:solidFill>
            </a:endParaRPr>
          </a:p>
        </p:txBody>
      </p:sp>
      <p:cxnSp>
        <p:nvCxnSpPr>
          <p:cNvPr id="599" name="Google Shape;599;p77"/>
          <p:cNvCxnSpPr/>
          <p:nvPr/>
        </p:nvCxnSpPr>
        <p:spPr>
          <a:xfrm rot="10800000">
            <a:off x="3917700" y="651650"/>
            <a:ext cx="1209600" cy="0"/>
          </a:xfrm>
          <a:prstGeom prst="straightConnector1">
            <a:avLst/>
          </a:prstGeom>
          <a:noFill/>
          <a:ln cap="flat" cmpd="sng" w="9525">
            <a:solidFill>
              <a:srgbClr val="79D8B9"/>
            </a:solidFill>
            <a:prstDash val="solid"/>
            <a:round/>
            <a:headEnd len="med" w="med" type="none"/>
            <a:tailEnd len="med" w="med" type="none"/>
          </a:ln>
        </p:spPr>
      </p:cxnSp>
      <p:sp>
        <p:nvSpPr>
          <p:cNvPr id="600" name="Google Shape;600;p7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pic>
        <p:nvPicPr>
          <p:cNvPr id="601" name="Google Shape;601;p77"/>
          <p:cNvPicPr preferRelativeResize="0"/>
          <p:nvPr/>
        </p:nvPicPr>
        <p:blipFill>
          <a:blip r:embed="rId3">
            <a:alphaModFix/>
          </a:blip>
          <a:stretch>
            <a:fillRect/>
          </a:stretch>
        </p:blipFill>
        <p:spPr>
          <a:xfrm>
            <a:off x="152400" y="707225"/>
            <a:ext cx="8859449" cy="43612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pic>
        <p:nvPicPr>
          <p:cNvPr id="606" name="Google Shape;606;p78"/>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607" name="Google Shape;607;p78"/>
          <p:cNvSpPr txBox="1"/>
          <p:nvPr>
            <p:ph type="title"/>
          </p:nvPr>
        </p:nvSpPr>
        <p:spPr>
          <a:xfrm>
            <a:off x="3859300" y="1911650"/>
            <a:ext cx="67860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2800">
                <a:solidFill>
                  <a:srgbClr val="135158"/>
                </a:solidFill>
                <a:latin typeface="Roboto"/>
                <a:ea typeface="Roboto"/>
                <a:cs typeface="Roboto"/>
                <a:sym typeface="Roboto"/>
              </a:rPr>
              <a:t>High Level System Architecture</a:t>
            </a:r>
            <a:endParaRPr b="1" sz="2800">
              <a:solidFill>
                <a:srgbClr val="135158"/>
              </a:solidFill>
              <a:latin typeface="Roboto"/>
              <a:ea typeface="Roboto"/>
              <a:cs typeface="Roboto"/>
              <a:sym typeface="Roboto"/>
            </a:endParaRPr>
          </a:p>
        </p:txBody>
      </p:sp>
      <p:cxnSp>
        <p:nvCxnSpPr>
          <p:cNvPr id="608" name="Google Shape;608;p78"/>
          <p:cNvCxnSpPr/>
          <p:nvPr/>
        </p:nvCxnSpPr>
        <p:spPr>
          <a:xfrm rot="10800000">
            <a:off x="3967200" y="201177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609" name="Google Shape;609;p78"/>
          <p:cNvCxnSpPr/>
          <p:nvPr/>
        </p:nvCxnSpPr>
        <p:spPr>
          <a:xfrm rot="10800000">
            <a:off x="396720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610" name="Google Shape;610;p78"/>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5" name="Shape 615"/>
        <p:cNvGrpSpPr/>
        <p:nvPr/>
      </p:nvGrpSpPr>
      <p:grpSpPr>
        <a:xfrm>
          <a:off x="0" y="0"/>
          <a:ext cx="0" cy="0"/>
          <a:chOff x="0" y="0"/>
          <a:chExt cx="0" cy="0"/>
        </a:xfrm>
      </p:grpSpPr>
      <p:pic>
        <p:nvPicPr>
          <p:cNvPr id="616" name="Google Shape;616;p79"/>
          <p:cNvPicPr preferRelativeResize="0"/>
          <p:nvPr/>
        </p:nvPicPr>
        <p:blipFill>
          <a:blip r:embed="rId4">
            <a:alphaModFix/>
          </a:blip>
          <a:stretch>
            <a:fillRect/>
          </a:stretch>
        </p:blipFill>
        <p:spPr>
          <a:xfrm>
            <a:off x="3807964" y="842575"/>
            <a:ext cx="886322" cy="886339"/>
          </a:xfrm>
          <a:prstGeom prst="rect">
            <a:avLst/>
          </a:prstGeom>
          <a:noFill/>
          <a:ln>
            <a:noFill/>
          </a:ln>
        </p:spPr>
      </p:pic>
      <p:pic>
        <p:nvPicPr>
          <p:cNvPr id="617" name="Google Shape;617;p79"/>
          <p:cNvPicPr preferRelativeResize="0"/>
          <p:nvPr/>
        </p:nvPicPr>
        <p:blipFill>
          <a:blip r:embed="rId5">
            <a:alphaModFix/>
          </a:blip>
          <a:stretch>
            <a:fillRect/>
          </a:stretch>
        </p:blipFill>
        <p:spPr>
          <a:xfrm>
            <a:off x="3570105" y="3555047"/>
            <a:ext cx="1369365" cy="726662"/>
          </a:xfrm>
          <a:prstGeom prst="rect">
            <a:avLst/>
          </a:prstGeom>
          <a:noFill/>
          <a:ln>
            <a:noFill/>
          </a:ln>
        </p:spPr>
      </p:pic>
      <p:pic>
        <p:nvPicPr>
          <p:cNvPr id="618" name="Google Shape;618;p79"/>
          <p:cNvPicPr preferRelativeResize="0"/>
          <p:nvPr/>
        </p:nvPicPr>
        <p:blipFill>
          <a:blip r:embed="rId6">
            <a:alphaModFix/>
          </a:blip>
          <a:stretch>
            <a:fillRect/>
          </a:stretch>
        </p:blipFill>
        <p:spPr>
          <a:xfrm>
            <a:off x="1595850" y="3614600"/>
            <a:ext cx="983311" cy="686324"/>
          </a:xfrm>
          <a:prstGeom prst="rect">
            <a:avLst/>
          </a:prstGeom>
          <a:noFill/>
          <a:ln>
            <a:noFill/>
          </a:ln>
        </p:spPr>
      </p:pic>
      <p:pic>
        <p:nvPicPr>
          <p:cNvPr id="619" name="Google Shape;619;p79"/>
          <p:cNvPicPr preferRelativeResize="0"/>
          <p:nvPr/>
        </p:nvPicPr>
        <p:blipFill>
          <a:blip r:embed="rId7">
            <a:alphaModFix/>
          </a:blip>
          <a:stretch>
            <a:fillRect/>
          </a:stretch>
        </p:blipFill>
        <p:spPr>
          <a:xfrm>
            <a:off x="3878403" y="2103453"/>
            <a:ext cx="752767" cy="786643"/>
          </a:xfrm>
          <a:prstGeom prst="rect">
            <a:avLst/>
          </a:prstGeom>
          <a:noFill/>
          <a:ln>
            <a:noFill/>
          </a:ln>
        </p:spPr>
      </p:pic>
      <p:cxnSp>
        <p:nvCxnSpPr>
          <p:cNvPr id="620" name="Google Shape;620;p79"/>
          <p:cNvCxnSpPr/>
          <p:nvPr/>
        </p:nvCxnSpPr>
        <p:spPr>
          <a:xfrm>
            <a:off x="4697057" y="1496194"/>
            <a:ext cx="1225800" cy="707700"/>
          </a:xfrm>
          <a:prstGeom prst="straightConnector1">
            <a:avLst/>
          </a:prstGeom>
          <a:noFill/>
          <a:ln cap="flat" cmpd="sng" w="28575">
            <a:solidFill>
              <a:srgbClr val="434343"/>
            </a:solidFill>
            <a:prstDash val="solid"/>
            <a:round/>
            <a:headEnd len="med" w="med" type="none"/>
            <a:tailEnd len="med" w="med" type="none"/>
          </a:ln>
        </p:spPr>
      </p:cxnSp>
      <p:pic>
        <p:nvPicPr>
          <p:cNvPr id="621" name="Google Shape;621;p79"/>
          <p:cNvPicPr preferRelativeResize="0"/>
          <p:nvPr/>
        </p:nvPicPr>
        <p:blipFill>
          <a:blip r:embed="rId7">
            <a:alphaModFix/>
          </a:blip>
          <a:stretch>
            <a:fillRect/>
          </a:stretch>
        </p:blipFill>
        <p:spPr>
          <a:xfrm>
            <a:off x="5966105" y="2108070"/>
            <a:ext cx="752771" cy="786662"/>
          </a:xfrm>
          <a:prstGeom prst="rect">
            <a:avLst/>
          </a:prstGeom>
          <a:noFill/>
          <a:ln>
            <a:noFill/>
          </a:ln>
        </p:spPr>
      </p:pic>
      <p:cxnSp>
        <p:nvCxnSpPr>
          <p:cNvPr id="622" name="Google Shape;622;p79"/>
          <p:cNvCxnSpPr/>
          <p:nvPr/>
        </p:nvCxnSpPr>
        <p:spPr>
          <a:xfrm flipH="1">
            <a:off x="2271420" y="1480015"/>
            <a:ext cx="1541100" cy="761100"/>
          </a:xfrm>
          <a:prstGeom prst="straightConnector1">
            <a:avLst/>
          </a:prstGeom>
          <a:noFill/>
          <a:ln cap="flat" cmpd="sng" w="28575">
            <a:solidFill>
              <a:srgbClr val="434343"/>
            </a:solidFill>
            <a:prstDash val="solid"/>
            <a:round/>
            <a:headEnd len="med" w="med" type="none"/>
            <a:tailEnd len="med" w="med" type="none"/>
          </a:ln>
        </p:spPr>
      </p:cxnSp>
      <p:cxnSp>
        <p:nvCxnSpPr>
          <p:cNvPr id="623" name="Google Shape;623;p79"/>
          <p:cNvCxnSpPr>
            <a:stCxn id="616" idx="2"/>
            <a:endCxn id="619" idx="0"/>
          </p:cNvCxnSpPr>
          <p:nvPr/>
        </p:nvCxnSpPr>
        <p:spPr>
          <a:xfrm>
            <a:off x="4251125" y="1728914"/>
            <a:ext cx="3600" cy="374400"/>
          </a:xfrm>
          <a:prstGeom prst="straightConnector1">
            <a:avLst/>
          </a:prstGeom>
          <a:noFill/>
          <a:ln cap="flat" cmpd="sng" w="28575">
            <a:solidFill>
              <a:srgbClr val="434343"/>
            </a:solidFill>
            <a:prstDash val="solid"/>
            <a:round/>
            <a:headEnd len="med" w="med" type="none"/>
            <a:tailEnd len="med" w="med" type="none"/>
          </a:ln>
        </p:spPr>
      </p:cxnSp>
      <p:cxnSp>
        <p:nvCxnSpPr>
          <p:cNvPr id="624" name="Google Shape;624;p79"/>
          <p:cNvCxnSpPr>
            <a:endCxn id="619" idx="2"/>
          </p:cNvCxnSpPr>
          <p:nvPr/>
        </p:nvCxnSpPr>
        <p:spPr>
          <a:xfrm flipH="1" rot="10800000">
            <a:off x="4249387" y="2890096"/>
            <a:ext cx="5400" cy="612600"/>
          </a:xfrm>
          <a:prstGeom prst="straightConnector1">
            <a:avLst/>
          </a:prstGeom>
          <a:noFill/>
          <a:ln cap="flat" cmpd="sng" w="28575">
            <a:solidFill>
              <a:srgbClr val="434343"/>
            </a:solidFill>
            <a:prstDash val="solid"/>
            <a:round/>
            <a:headEnd len="med" w="med" type="none"/>
            <a:tailEnd len="med" w="med" type="none"/>
          </a:ln>
        </p:spPr>
      </p:cxnSp>
      <p:pic>
        <p:nvPicPr>
          <p:cNvPr id="625" name="Google Shape;625;p79"/>
          <p:cNvPicPr preferRelativeResize="0"/>
          <p:nvPr/>
        </p:nvPicPr>
        <p:blipFill>
          <a:blip r:embed="rId7">
            <a:alphaModFix/>
          </a:blip>
          <a:stretch>
            <a:fillRect/>
          </a:stretch>
        </p:blipFill>
        <p:spPr>
          <a:xfrm>
            <a:off x="1711117" y="2238225"/>
            <a:ext cx="752767" cy="786643"/>
          </a:xfrm>
          <a:prstGeom prst="rect">
            <a:avLst/>
          </a:prstGeom>
          <a:noFill/>
          <a:ln>
            <a:noFill/>
          </a:ln>
        </p:spPr>
      </p:pic>
      <p:cxnSp>
        <p:nvCxnSpPr>
          <p:cNvPr id="626" name="Google Shape;626;p79"/>
          <p:cNvCxnSpPr>
            <a:stCxn id="618" idx="0"/>
            <a:endCxn id="625" idx="2"/>
          </p:cNvCxnSpPr>
          <p:nvPr/>
        </p:nvCxnSpPr>
        <p:spPr>
          <a:xfrm rot="10800000">
            <a:off x="2087505" y="3024800"/>
            <a:ext cx="0" cy="589800"/>
          </a:xfrm>
          <a:prstGeom prst="straightConnector1">
            <a:avLst/>
          </a:prstGeom>
          <a:noFill/>
          <a:ln cap="flat" cmpd="sng" w="28575">
            <a:solidFill>
              <a:srgbClr val="434343"/>
            </a:solidFill>
            <a:prstDash val="solid"/>
            <a:round/>
            <a:headEnd len="med" w="med" type="none"/>
            <a:tailEnd len="med" w="med" type="none"/>
          </a:ln>
        </p:spPr>
      </p:cxnSp>
      <p:cxnSp>
        <p:nvCxnSpPr>
          <p:cNvPr id="627" name="Google Shape;627;p79"/>
          <p:cNvCxnSpPr/>
          <p:nvPr/>
        </p:nvCxnSpPr>
        <p:spPr>
          <a:xfrm rot="10800000">
            <a:off x="6504105" y="2930947"/>
            <a:ext cx="350400" cy="458400"/>
          </a:xfrm>
          <a:prstGeom prst="straightConnector1">
            <a:avLst/>
          </a:prstGeom>
          <a:noFill/>
          <a:ln cap="flat" cmpd="sng" w="28575">
            <a:solidFill>
              <a:srgbClr val="434343"/>
            </a:solidFill>
            <a:prstDash val="solid"/>
            <a:round/>
            <a:headEnd len="med" w="med" type="none"/>
            <a:tailEnd len="med" w="med" type="none"/>
          </a:ln>
        </p:spPr>
      </p:cxnSp>
      <p:pic>
        <p:nvPicPr>
          <p:cNvPr id="628" name="Google Shape;628;p79"/>
          <p:cNvPicPr preferRelativeResize="0"/>
          <p:nvPr/>
        </p:nvPicPr>
        <p:blipFill>
          <a:blip r:embed="rId8">
            <a:alphaModFix/>
          </a:blip>
          <a:stretch>
            <a:fillRect/>
          </a:stretch>
        </p:blipFill>
        <p:spPr>
          <a:xfrm>
            <a:off x="6504028" y="3389341"/>
            <a:ext cx="886322" cy="905788"/>
          </a:xfrm>
          <a:prstGeom prst="rect">
            <a:avLst/>
          </a:prstGeom>
          <a:noFill/>
          <a:ln>
            <a:noFill/>
          </a:ln>
        </p:spPr>
      </p:pic>
      <p:sp>
        <p:nvSpPr>
          <p:cNvPr id="629" name="Google Shape;629;p79"/>
          <p:cNvSpPr txBox="1"/>
          <p:nvPr/>
        </p:nvSpPr>
        <p:spPr>
          <a:xfrm>
            <a:off x="3734275" y="552275"/>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Database</a:t>
            </a:r>
            <a:endParaRPr>
              <a:latin typeface="Roboto Condensed"/>
              <a:ea typeface="Roboto Condensed"/>
              <a:cs typeface="Roboto Condensed"/>
              <a:sym typeface="Roboto Condensed"/>
            </a:endParaRPr>
          </a:p>
        </p:txBody>
      </p:sp>
      <p:sp>
        <p:nvSpPr>
          <p:cNvPr id="630" name="Google Shape;630;p79"/>
          <p:cNvSpPr txBox="1"/>
          <p:nvPr/>
        </p:nvSpPr>
        <p:spPr>
          <a:xfrm>
            <a:off x="6381925" y="42505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Mobile app</a:t>
            </a:r>
            <a:endParaRPr>
              <a:latin typeface="Roboto Condensed"/>
              <a:ea typeface="Roboto Condensed"/>
              <a:cs typeface="Roboto Condensed"/>
              <a:sym typeface="Roboto Condensed"/>
            </a:endParaRPr>
          </a:p>
        </p:txBody>
      </p:sp>
      <p:sp>
        <p:nvSpPr>
          <p:cNvPr id="631" name="Google Shape;631;p79"/>
          <p:cNvSpPr txBox="1"/>
          <p:nvPr/>
        </p:nvSpPr>
        <p:spPr>
          <a:xfrm>
            <a:off x="3773075" y="42505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app</a:t>
            </a:r>
            <a:endParaRPr>
              <a:latin typeface="Roboto Condensed"/>
              <a:ea typeface="Roboto Condensed"/>
              <a:cs typeface="Roboto Condensed"/>
              <a:sym typeface="Roboto Condensed"/>
            </a:endParaRPr>
          </a:p>
        </p:txBody>
      </p:sp>
      <p:sp>
        <p:nvSpPr>
          <p:cNvPr id="632" name="Google Shape;632;p79"/>
          <p:cNvSpPr txBox="1"/>
          <p:nvPr/>
        </p:nvSpPr>
        <p:spPr>
          <a:xfrm>
            <a:off x="1595850" y="4295125"/>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IoT device</a:t>
            </a:r>
            <a:endParaRPr>
              <a:latin typeface="Roboto Condensed"/>
              <a:ea typeface="Roboto Condensed"/>
              <a:cs typeface="Roboto Condensed"/>
              <a:sym typeface="Roboto Condensed"/>
            </a:endParaRPr>
          </a:p>
        </p:txBody>
      </p:sp>
      <p:sp>
        <p:nvSpPr>
          <p:cNvPr id="633" name="Google Shape;633;p79"/>
          <p:cNvSpPr txBox="1"/>
          <p:nvPr/>
        </p:nvSpPr>
        <p:spPr>
          <a:xfrm>
            <a:off x="803950" y="24839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server</a:t>
            </a:r>
            <a:endParaRPr>
              <a:latin typeface="Roboto Condensed"/>
              <a:ea typeface="Roboto Condensed"/>
              <a:cs typeface="Roboto Condensed"/>
              <a:sym typeface="Roboto Condensed"/>
            </a:endParaRPr>
          </a:p>
        </p:txBody>
      </p:sp>
      <p:sp>
        <p:nvSpPr>
          <p:cNvPr id="634" name="Google Shape;634;p79"/>
          <p:cNvSpPr txBox="1"/>
          <p:nvPr/>
        </p:nvSpPr>
        <p:spPr>
          <a:xfrm>
            <a:off x="2918400" y="24839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server</a:t>
            </a:r>
            <a:endParaRPr>
              <a:latin typeface="Roboto Condensed"/>
              <a:ea typeface="Roboto Condensed"/>
              <a:cs typeface="Roboto Condensed"/>
              <a:sym typeface="Roboto Condensed"/>
            </a:endParaRPr>
          </a:p>
        </p:txBody>
      </p:sp>
      <p:sp>
        <p:nvSpPr>
          <p:cNvPr id="635" name="Google Shape;635;p79"/>
          <p:cNvSpPr txBox="1"/>
          <p:nvPr/>
        </p:nvSpPr>
        <p:spPr>
          <a:xfrm>
            <a:off x="5006100" y="24839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server</a:t>
            </a:r>
            <a:endParaRPr>
              <a:latin typeface="Roboto Condensed"/>
              <a:ea typeface="Roboto Condensed"/>
              <a:cs typeface="Roboto Condensed"/>
              <a:sym typeface="Roboto Condensed"/>
            </a:endParaRPr>
          </a:p>
        </p:txBody>
      </p:sp>
      <p:sp>
        <p:nvSpPr>
          <p:cNvPr id="636" name="Google Shape;636;p7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pic>
        <p:nvPicPr>
          <p:cNvPr id="641" name="Google Shape;641;p80"/>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642" name="Google Shape;642;p80"/>
          <p:cNvSpPr txBox="1"/>
          <p:nvPr>
            <p:ph type="title"/>
          </p:nvPr>
        </p:nvSpPr>
        <p:spPr>
          <a:xfrm>
            <a:off x="3103825" y="2189300"/>
            <a:ext cx="5950800" cy="880200"/>
          </a:xfrm>
          <a:prstGeom prst="rect">
            <a:avLst/>
          </a:prstGeom>
        </p:spPr>
        <p:txBody>
          <a:bodyPr anchorCtr="0" anchor="b" bIns="91425" lIns="91425" spcFirstLastPara="1" rIns="91425" wrap="square" tIns="91425">
            <a:noAutofit/>
          </a:bodyPr>
          <a:lstStyle/>
          <a:p>
            <a:pPr indent="0" lvl="0" marL="0" marR="0" rtl="0" algn="l">
              <a:lnSpc>
                <a:spcPct val="115000"/>
              </a:lnSpc>
              <a:spcBef>
                <a:spcPts val="0"/>
              </a:spcBef>
              <a:spcAft>
                <a:spcPts val="0"/>
              </a:spcAft>
              <a:buNone/>
            </a:pPr>
            <a:r>
              <a:rPr b="1" lang="es" sz="2800">
                <a:solidFill>
                  <a:srgbClr val="135158"/>
                </a:solidFill>
                <a:latin typeface="Roboto"/>
                <a:ea typeface="Roboto"/>
                <a:cs typeface="Roboto"/>
                <a:sym typeface="Roboto"/>
              </a:rPr>
              <a:t>System Development Methodology &amp; Project Management</a:t>
            </a:r>
            <a:endParaRPr b="1" sz="2800">
              <a:solidFill>
                <a:srgbClr val="135158"/>
              </a:solidFill>
              <a:latin typeface="Roboto"/>
              <a:ea typeface="Roboto"/>
              <a:cs typeface="Roboto"/>
              <a:sym typeface="Roboto"/>
            </a:endParaRPr>
          </a:p>
        </p:txBody>
      </p:sp>
      <p:cxnSp>
        <p:nvCxnSpPr>
          <p:cNvPr id="643" name="Google Shape;643;p80"/>
          <p:cNvCxnSpPr/>
          <p:nvPr/>
        </p:nvCxnSpPr>
        <p:spPr>
          <a:xfrm rot="10800000">
            <a:off x="32170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644" name="Google Shape;644;p80"/>
          <p:cNvCxnSpPr/>
          <p:nvPr/>
        </p:nvCxnSpPr>
        <p:spPr>
          <a:xfrm rot="10800000">
            <a:off x="32170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645" name="Google Shape;645;p80"/>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913825" y="1559400"/>
            <a:ext cx="35709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Problem Definition</a:t>
            </a:r>
            <a:r>
              <a:rPr b="0" lang="es" sz="3000">
                <a:solidFill>
                  <a:srgbClr val="F3F3F3"/>
                </a:solidFill>
                <a:latin typeface="Roboto"/>
                <a:ea typeface="Roboto"/>
                <a:cs typeface="Roboto"/>
                <a:sym typeface="Roboto"/>
              </a:rPr>
              <a:t> </a:t>
            </a:r>
            <a:endParaRPr b="0" sz="3000">
              <a:solidFill>
                <a:srgbClr val="79D8B9"/>
              </a:solidFill>
              <a:latin typeface="Roboto"/>
              <a:ea typeface="Roboto"/>
              <a:cs typeface="Roboto"/>
              <a:sym typeface="Roboto"/>
            </a:endParaRPr>
          </a:p>
        </p:txBody>
      </p:sp>
      <p:sp>
        <p:nvSpPr>
          <p:cNvPr id="212" name="Google Shape;212;p36"/>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6"/>
          <p:cNvSpPr/>
          <p:nvPr/>
        </p:nvSpPr>
        <p:spPr>
          <a:xfrm>
            <a:off x="44300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36"/>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215" name="Google Shape;215;p36"/>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6"/>
          <p:cNvSpPr txBox="1"/>
          <p:nvPr/>
        </p:nvSpPr>
        <p:spPr>
          <a:xfrm>
            <a:off x="4310300" y="790800"/>
            <a:ext cx="4857300" cy="3799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People tend to stay at home leisurely for limited time </a:t>
            </a:r>
            <a:r>
              <a:rPr lang="es" sz="1600">
                <a:latin typeface="Roboto Condensed"/>
                <a:ea typeface="Roboto Condensed"/>
                <a:cs typeface="Roboto Condensed"/>
                <a:sym typeface="Roboto Condensed"/>
              </a:rPr>
              <a:t>D</a:t>
            </a:r>
            <a:r>
              <a:rPr lang="es" sz="1600">
                <a:latin typeface="Roboto Condensed"/>
                <a:ea typeface="Roboto Condensed"/>
                <a:cs typeface="Roboto Condensed"/>
                <a:sym typeface="Roboto Condensed"/>
              </a:rPr>
              <a:t>ue to their busy lifestyles.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Gardening with minimum effort is worth and effective. </a:t>
            </a:r>
            <a:endParaRPr sz="1600" strike="sngStrike">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600" strike="sngStrike">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With the pandemic which occurred in recent past, people tend to grow their own produce for sustainability. </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But after this situation people may not have time to take care of their plants due to  their busy lifestyle.</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p:txBody>
      </p:sp>
      <p:sp>
        <p:nvSpPr>
          <p:cNvPr id="217" name="Google Shape;217;p3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81"/>
          <p:cNvSpPr/>
          <p:nvPr/>
        </p:nvSpPr>
        <p:spPr>
          <a:xfrm>
            <a:off x="4572000" y="478050"/>
            <a:ext cx="4572000" cy="41874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EFEFEF"/>
              </a:solidFill>
            </a:endParaRPr>
          </a:p>
        </p:txBody>
      </p:sp>
      <p:sp>
        <p:nvSpPr>
          <p:cNvPr id="652" name="Google Shape;652;p81"/>
          <p:cNvSpPr/>
          <p:nvPr/>
        </p:nvSpPr>
        <p:spPr>
          <a:xfrm>
            <a:off x="1170000" y="128250"/>
            <a:ext cx="3260100" cy="265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53" name="Google Shape;653;p81"/>
          <p:cNvSpPr/>
          <p:nvPr/>
        </p:nvSpPr>
        <p:spPr>
          <a:xfrm>
            <a:off x="4076300" y="4327575"/>
            <a:ext cx="3260100" cy="58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54" name="Google Shape;654;p81"/>
          <p:cNvPicPr preferRelativeResize="0"/>
          <p:nvPr/>
        </p:nvPicPr>
        <p:blipFill>
          <a:blip r:embed="rId4">
            <a:alphaModFix/>
          </a:blip>
          <a:stretch>
            <a:fillRect/>
          </a:stretch>
        </p:blipFill>
        <p:spPr>
          <a:xfrm>
            <a:off x="0" y="4291"/>
            <a:ext cx="9143997" cy="5134917"/>
          </a:xfrm>
          <a:prstGeom prst="rect">
            <a:avLst/>
          </a:prstGeom>
          <a:noFill/>
          <a:ln>
            <a:noFill/>
          </a:ln>
        </p:spPr>
      </p:pic>
      <p:sp>
        <p:nvSpPr>
          <p:cNvPr id="655" name="Google Shape;655;p8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pic>
        <p:nvPicPr>
          <p:cNvPr id="660" name="Google Shape;660;p82"/>
          <p:cNvPicPr preferRelativeResize="0"/>
          <p:nvPr/>
        </p:nvPicPr>
        <p:blipFill rotWithShape="1">
          <a:blip r:embed="rId3">
            <a:alphaModFix/>
          </a:blip>
          <a:srcRect b="9268" l="0" r="17952" t="8636"/>
          <a:stretch/>
        </p:blipFill>
        <p:spPr>
          <a:xfrm>
            <a:off x="0" y="0"/>
            <a:ext cx="9144001"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pic>
        <p:nvPicPr>
          <p:cNvPr id="665" name="Google Shape;665;p83"/>
          <p:cNvPicPr preferRelativeResize="0"/>
          <p:nvPr/>
        </p:nvPicPr>
        <p:blipFill rotWithShape="1">
          <a:blip r:embed="rId3">
            <a:alphaModFix/>
          </a:blip>
          <a:srcRect b="5812" l="24571" r="17186" t="11617"/>
          <a:stretch/>
        </p:blipFill>
        <p:spPr>
          <a:xfrm>
            <a:off x="3231750" y="257800"/>
            <a:ext cx="5806026" cy="4627876"/>
          </a:xfrm>
          <a:prstGeom prst="rect">
            <a:avLst/>
          </a:prstGeom>
          <a:noFill/>
          <a:ln>
            <a:noFill/>
          </a:ln>
        </p:spPr>
      </p:pic>
      <p:pic>
        <p:nvPicPr>
          <p:cNvPr id="666" name="Google Shape;666;p83"/>
          <p:cNvPicPr preferRelativeResize="0"/>
          <p:nvPr/>
        </p:nvPicPr>
        <p:blipFill>
          <a:blip r:embed="rId4">
            <a:alphaModFix/>
          </a:blip>
          <a:stretch>
            <a:fillRect/>
          </a:stretch>
        </p:blipFill>
        <p:spPr>
          <a:xfrm>
            <a:off x="837588" y="1699336"/>
            <a:ext cx="1744825" cy="1744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pic>
        <p:nvPicPr>
          <p:cNvPr id="671" name="Google Shape;671;p84"/>
          <p:cNvPicPr preferRelativeResize="0"/>
          <p:nvPr/>
        </p:nvPicPr>
        <p:blipFill rotWithShape="1">
          <a:blip r:embed="rId3">
            <a:alphaModFix/>
          </a:blip>
          <a:srcRect b="22707" l="0" r="0" t="21042"/>
          <a:stretch/>
        </p:blipFill>
        <p:spPr>
          <a:xfrm>
            <a:off x="0" y="0"/>
            <a:ext cx="9144003" cy="5143501"/>
          </a:xfrm>
          <a:prstGeom prst="rect">
            <a:avLst/>
          </a:prstGeom>
          <a:noFill/>
          <a:ln>
            <a:noFill/>
          </a:ln>
        </p:spPr>
      </p:pic>
      <p:sp>
        <p:nvSpPr>
          <p:cNvPr id="672" name="Google Shape;672;p84"/>
          <p:cNvSpPr txBox="1"/>
          <p:nvPr>
            <p:ph idx="3" type="title"/>
          </p:nvPr>
        </p:nvSpPr>
        <p:spPr>
          <a:xfrm>
            <a:off x="1075650" y="1803175"/>
            <a:ext cx="6992700" cy="70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t>Thank You</a:t>
            </a:r>
            <a:endParaRPr/>
          </a:p>
        </p:txBody>
      </p:sp>
      <p:sp>
        <p:nvSpPr>
          <p:cNvPr id="673" name="Google Shape;673;p8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pic>
        <p:nvPicPr>
          <p:cNvPr id="678" name="Google Shape;678;p85"/>
          <p:cNvPicPr preferRelativeResize="0"/>
          <p:nvPr/>
        </p:nvPicPr>
        <p:blipFill rotWithShape="1">
          <a:blip r:embed="rId3">
            <a:alphaModFix/>
          </a:blip>
          <a:srcRect b="22707" l="0" r="0" t="21042"/>
          <a:stretch/>
        </p:blipFill>
        <p:spPr>
          <a:xfrm>
            <a:off x="0" y="0"/>
            <a:ext cx="9144003" cy="5143501"/>
          </a:xfrm>
          <a:prstGeom prst="rect">
            <a:avLst/>
          </a:prstGeom>
          <a:noFill/>
          <a:ln>
            <a:noFill/>
          </a:ln>
        </p:spPr>
      </p:pic>
      <p:sp>
        <p:nvSpPr>
          <p:cNvPr id="679" name="Google Shape;679;p85"/>
          <p:cNvSpPr txBox="1"/>
          <p:nvPr>
            <p:ph idx="3" type="title"/>
          </p:nvPr>
        </p:nvSpPr>
        <p:spPr>
          <a:xfrm>
            <a:off x="1075650" y="1803175"/>
            <a:ext cx="6992700" cy="995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t>Any Questions ?</a:t>
            </a:r>
            <a:endParaRPr/>
          </a:p>
        </p:txBody>
      </p:sp>
      <p:sp>
        <p:nvSpPr>
          <p:cNvPr id="680" name="Google Shape;680;p8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7"/>
          <p:cNvPicPr preferRelativeResize="0"/>
          <p:nvPr/>
        </p:nvPicPr>
        <p:blipFill>
          <a:blip r:embed="rId3">
            <a:alphaModFix/>
          </a:blip>
          <a:stretch>
            <a:fillRect/>
          </a:stretch>
        </p:blipFill>
        <p:spPr>
          <a:xfrm>
            <a:off x="152400" y="1202950"/>
            <a:ext cx="8696325" cy="3609975"/>
          </a:xfrm>
          <a:prstGeom prst="rect">
            <a:avLst/>
          </a:prstGeom>
          <a:noFill/>
          <a:ln>
            <a:noFill/>
          </a:ln>
        </p:spPr>
      </p:pic>
      <p:sp>
        <p:nvSpPr>
          <p:cNvPr id="223" name="Google Shape;223;p37"/>
          <p:cNvSpPr txBox="1"/>
          <p:nvPr>
            <p:ph type="ctrTitle"/>
          </p:nvPr>
        </p:nvSpPr>
        <p:spPr>
          <a:xfrm>
            <a:off x="228600" y="385750"/>
            <a:ext cx="8520600" cy="664800"/>
          </a:xfrm>
          <a:prstGeom prst="rect">
            <a:avLst/>
          </a:prstGeom>
        </p:spPr>
        <p:txBody>
          <a:bodyPr anchorCtr="0" anchor="b" bIns="91425" lIns="91425" spcFirstLastPara="1" rIns="91425" wrap="square" tIns="91425">
            <a:noAutofit/>
          </a:bodyPr>
          <a:lstStyle/>
          <a:p>
            <a:pPr indent="457200" lvl="0" marL="0" rtl="0" algn="l">
              <a:lnSpc>
                <a:spcPct val="107916"/>
              </a:lnSpc>
              <a:spcBef>
                <a:spcPts val="0"/>
              </a:spcBef>
              <a:spcAft>
                <a:spcPts val="800"/>
              </a:spcAft>
              <a:buClr>
                <a:schemeClr val="dk1"/>
              </a:buClr>
              <a:buSzPts val="1100"/>
              <a:buFont typeface="Arial"/>
              <a:buNone/>
            </a:pPr>
            <a:r>
              <a:rPr b="1" lang="es" sz="2000">
                <a:latin typeface="Times New Roman"/>
                <a:ea typeface="Times New Roman"/>
                <a:cs typeface="Times New Roman"/>
                <a:sym typeface="Times New Roman"/>
              </a:rPr>
              <a:t>Results of the survey</a:t>
            </a:r>
            <a:endParaRPr sz="2000"/>
          </a:p>
        </p:txBody>
      </p:sp>
      <p:sp>
        <p:nvSpPr>
          <p:cNvPr id="224" name="Google Shape;224;p3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913825" y="1559400"/>
            <a:ext cx="35709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Problem Definition </a:t>
            </a:r>
            <a:endParaRPr b="0" sz="3000">
              <a:solidFill>
                <a:srgbClr val="79D8B9"/>
              </a:solidFill>
              <a:latin typeface="Roboto"/>
              <a:ea typeface="Roboto"/>
              <a:cs typeface="Roboto"/>
              <a:sym typeface="Roboto"/>
            </a:endParaRPr>
          </a:p>
        </p:txBody>
      </p:sp>
      <p:sp>
        <p:nvSpPr>
          <p:cNvPr id="230" name="Google Shape;230;p38"/>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8"/>
          <p:cNvSpPr/>
          <p:nvPr/>
        </p:nvSpPr>
        <p:spPr>
          <a:xfrm>
            <a:off x="44300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38"/>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233" name="Google Shape;233;p38"/>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8"/>
          <p:cNvSpPr txBox="1"/>
          <p:nvPr/>
        </p:nvSpPr>
        <p:spPr>
          <a:xfrm>
            <a:off x="4310300" y="790800"/>
            <a:ext cx="4857300" cy="3799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People tend to stay at home leisurely for limited time Due to their busy lifestyles.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Gardening with minimum effort is worth and effective. </a:t>
            </a:r>
            <a:endParaRPr sz="1600" strike="sngStrike">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600" strike="sngStrike">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With the pandemic which occurred in recent past, people tend to grow their own produce for sustainability. </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But after this situation people may not have time to take care of their plants due to  their busy lifestyle.</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p:txBody>
      </p:sp>
      <p:sp>
        <p:nvSpPr>
          <p:cNvPr id="235" name="Google Shape;235;p3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913825" y="1559400"/>
            <a:ext cx="305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Introduction </a:t>
            </a:r>
            <a:endParaRPr b="0" sz="3000">
              <a:solidFill>
                <a:srgbClr val="79D8B9"/>
              </a:solidFill>
              <a:latin typeface="Roboto"/>
              <a:ea typeface="Roboto"/>
              <a:cs typeface="Roboto"/>
              <a:sym typeface="Roboto"/>
            </a:endParaRPr>
          </a:p>
        </p:txBody>
      </p:sp>
      <p:sp>
        <p:nvSpPr>
          <p:cNvPr id="241" name="Google Shape;241;p39"/>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nvSpPr>
        <p:spPr>
          <a:xfrm>
            <a:off x="44196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39"/>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244" name="Google Shape;244;p39"/>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9"/>
          <p:cNvSpPr txBox="1"/>
          <p:nvPr/>
        </p:nvSpPr>
        <p:spPr>
          <a:xfrm>
            <a:off x="4301450" y="789900"/>
            <a:ext cx="4857300" cy="4798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Green-Core is an automated gardening system consists of both manual and automatic </a:t>
            </a:r>
            <a:r>
              <a:rPr lang="es" sz="1600">
                <a:latin typeface="Roboto Condensed"/>
                <a:ea typeface="Roboto Condensed"/>
                <a:cs typeface="Roboto Condensed"/>
                <a:sym typeface="Roboto Condensed"/>
              </a:rPr>
              <a:t>gardening features.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Enable users to control their garden while they are away from home </a:t>
            </a:r>
            <a:r>
              <a:rPr lang="es" sz="1600">
                <a:latin typeface="Roboto Condensed"/>
                <a:ea typeface="Roboto Condensed"/>
                <a:cs typeface="Roboto Condensed"/>
                <a:sym typeface="Roboto Condensed"/>
              </a:rPr>
              <a:t>by using a smartphone.</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Capable of real gardening features such as watering plants. </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System consists of an IoT device and a mobile app for the user </a:t>
            </a:r>
            <a:r>
              <a:rPr lang="es" sz="1600">
                <a:latin typeface="Roboto Condensed"/>
                <a:ea typeface="Roboto Condensed"/>
                <a:cs typeface="Roboto Condensed"/>
                <a:sym typeface="Roboto Condensed"/>
              </a:rPr>
              <a:t>and a web app to control inner settings.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strike="sngStrike">
              <a:latin typeface="Roboto Condensed"/>
              <a:ea typeface="Roboto Condensed"/>
              <a:cs typeface="Roboto Condensed"/>
              <a:sym typeface="Roboto Condensed"/>
            </a:endParaRPr>
          </a:p>
        </p:txBody>
      </p:sp>
      <p:sp>
        <p:nvSpPr>
          <p:cNvPr id="246" name="Google Shape;246;p3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0"/>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0"/>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253" name="Google Shape;253;p40"/>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254" name="Google Shape;254;p40"/>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255" name="Google Shape;255;p4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256" name="Google Shape;256;p40"/>
          <p:cNvSpPr txBox="1"/>
          <p:nvPr>
            <p:ph idx="1" type="subTitle"/>
          </p:nvPr>
        </p:nvSpPr>
        <p:spPr>
          <a:xfrm>
            <a:off x="554075" y="1052350"/>
            <a:ext cx="3799800" cy="349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00"/>
              </a:buClr>
              <a:buSzPts val="1600"/>
              <a:buChar char="-"/>
            </a:pPr>
            <a:r>
              <a:rPr lang="es" sz="1600">
                <a:solidFill>
                  <a:srgbClr val="FFFF00"/>
                </a:solidFill>
              </a:rPr>
              <a:t>Goal and Objectives</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Project Scope</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Deliverables</a:t>
            </a:r>
            <a:endParaRPr sz="1600">
              <a:solidFill>
                <a:srgbClr val="FFFF00"/>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Feasibility Study</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Proposed 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Delivery Timeline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System Development Methodology</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257" name="Google Shape;257;p40"/>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een Botanic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